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4"/>
  </p:sldMasterIdLst>
  <p:notesMasterIdLst>
    <p:notesMasterId r:id="rId18"/>
  </p:notesMasterIdLst>
  <p:handoutMasterIdLst>
    <p:handoutMasterId r:id="rId19"/>
  </p:handoutMasterIdLst>
  <p:sldIdLst>
    <p:sldId id="285" r:id="rId5"/>
    <p:sldId id="346" r:id="rId6"/>
    <p:sldId id="349" r:id="rId7"/>
    <p:sldId id="347" r:id="rId8"/>
    <p:sldId id="365" r:id="rId9"/>
    <p:sldId id="355" r:id="rId10"/>
    <p:sldId id="356" r:id="rId11"/>
    <p:sldId id="301" r:id="rId12"/>
    <p:sldId id="362" r:id="rId13"/>
    <p:sldId id="363" r:id="rId14"/>
    <p:sldId id="364" r:id="rId15"/>
    <p:sldId id="313" r:id="rId16"/>
    <p:sldId id="28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12DE150B-92C3-5A46-954E-2938B8C5D4EE}">
          <p14:sldIdLst/>
        </p14:section>
        <p14:section name="COVER" id="{2A54DFCA-7270-D64A-8DA6-5624368258C1}">
          <p14:sldIdLst/>
        </p14:section>
        <p14:section name="TITLE" id="{5326ED26-578D-174F-973B-20F55C3585A8}">
          <p14:sldIdLst>
            <p14:sldId id="285"/>
          </p14:sldIdLst>
        </p14:section>
        <p14:section name="SECTION TITLES" id="{CE63BCD1-9739-444D-A6CF-D1EC76F5CD47}">
          <p14:sldIdLst>
            <p14:sldId id="346"/>
            <p14:sldId id="349"/>
            <p14:sldId id="347"/>
            <p14:sldId id="365"/>
            <p14:sldId id="355"/>
            <p14:sldId id="356"/>
            <p14:sldId id="301"/>
            <p14:sldId id="362"/>
            <p14:sldId id="363"/>
            <p14:sldId id="364"/>
            <p14:sldId id="313"/>
            <p14:sldId id="283"/>
          </p14:sldIdLst>
        </p14:section>
        <p14:section name="CONTENT" id="{5103284C-BA20-014C-9112-C3DEDBE5F422}">
          <p14:sldIdLst/>
        </p14:section>
        <p14:section name="STATEMENTS AND QUOTES" id="{87F8792A-8C89-8B40-B4CC-6D6D2A882CCF}">
          <p14:sldIdLst/>
        </p14:section>
        <p14:section name="ICONS" id="{522D4EEB-4209-8C4E-B14F-AF4AEB1C6FB4}">
          <p14:sldIdLst/>
        </p14:section>
        <p14:section name="TABLES AND CHARTS" id="{1B7F3CD6-0513-0742-B1BF-12528ED89404}">
          <p14:sldIdLst/>
        </p14:section>
        <p14:section name="DEVICES" id="{4C1BE01A-BC7B-B143-BEFD-6F5FBAD19AC1}">
          <p14:sldIdLst/>
        </p14:section>
        <p14:section name="TEAM / MISC" id="{8675FB6C-3ACB-F948-A52E-0007312C0BB6}">
          <p14:sldIdLst/>
        </p14:section>
        <p14:section name="EXAMPLES" id="{BBF09053-99BF-B644-9BAF-6532FEA68B85}">
          <p14:sldIdLst/>
        </p14:section>
        <p14:section name="CLOSING SLIDES" id="{5AECD337-E528-534B-A380-C422C3E0A8C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o Hughes" initials="MH" lastIdx="49" clrIdx="0">
    <p:extLst>
      <p:ext uri="{19B8F6BF-5375-455C-9EA6-DF929625EA0E}">
        <p15:presenceInfo xmlns:p15="http://schemas.microsoft.com/office/powerpoint/2012/main" userId="S::mhughes@csod.com::f7f77b87-641d-4c1b-b9e0-0b818fed9677" providerId="AD"/>
      </p:ext>
    </p:extLst>
  </p:cmAuthor>
  <p:cmAuthor id="2" name="Connie Costigan" initials="CC" lastIdx="8" clrIdx="1">
    <p:extLst>
      <p:ext uri="{19B8F6BF-5375-455C-9EA6-DF929625EA0E}">
        <p15:presenceInfo xmlns:p15="http://schemas.microsoft.com/office/powerpoint/2012/main" userId="S::ccostigan@csod.com::2f59174e-6b81-40df-ada3-e72d3e3bac00" providerId="AD"/>
      </p:ext>
    </p:extLst>
  </p:cmAuthor>
  <p:cmAuthor id="3" name="Carol Dullmeyer" initials="CD" lastIdx="1" clrIdx="2">
    <p:extLst>
      <p:ext uri="{19B8F6BF-5375-455C-9EA6-DF929625EA0E}">
        <p15:presenceInfo xmlns:p15="http://schemas.microsoft.com/office/powerpoint/2012/main" userId="S::cdullmeyer@csod.com::a4697966-9583-4d9d-a3c9-f37fb3841df7" providerId="AD"/>
      </p:ext>
    </p:extLst>
  </p:cmAuthor>
  <p:cmAuthor id="4" name="Theresa Damato" initials="TD" lastIdx="17" clrIdx="3">
    <p:extLst>
      <p:ext uri="{19B8F6BF-5375-455C-9EA6-DF929625EA0E}">
        <p15:presenceInfo xmlns:p15="http://schemas.microsoft.com/office/powerpoint/2012/main" userId="S::tdamato@csod.com::6b0295c7-80a4-4c1b-8512-9019ced44e7a" providerId="AD"/>
      </p:ext>
    </p:extLst>
  </p:cmAuthor>
  <p:cmAuthor id="5" name="Sarah Rosas" initials="SR" lastIdx="2" clrIdx="4">
    <p:extLst>
      <p:ext uri="{19B8F6BF-5375-455C-9EA6-DF929625EA0E}">
        <p15:presenceInfo xmlns:p15="http://schemas.microsoft.com/office/powerpoint/2012/main" userId="S::srosas@csod.com::47b20397-ffef-42e9-afed-b9a9db64fb7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E0E0"/>
    <a:srgbClr val="808080"/>
    <a:srgbClr val="25D929"/>
    <a:srgbClr val="EEEEEE"/>
    <a:srgbClr val="E9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68"/>
    <p:restoredTop sz="96327" autoAdjust="0"/>
  </p:normalViewPr>
  <p:slideViewPr>
    <p:cSldViewPr snapToGrid="0" snapToObjects="1">
      <p:cViewPr varScale="1">
        <p:scale>
          <a:sx n="68" d="100"/>
          <a:sy n="68" d="100"/>
        </p:scale>
        <p:origin x="82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533649-9D2D-8342-9AC4-CEB4F67EA414}" type="doc">
      <dgm:prSet loTypeId="urn:microsoft.com/office/officeart/2005/8/layout/radial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A1E99E-FBBB-604D-B1DD-86217963C380}">
      <dgm:prSet phldrT="[Text]" phldr="1"/>
      <dgm:spPr/>
      <dgm:t>
        <a:bodyPr/>
        <a:lstStyle/>
        <a:p>
          <a:endParaRPr lang="en-US"/>
        </a:p>
      </dgm:t>
    </dgm:pt>
    <dgm:pt modelId="{D9DB730A-DC9D-5344-A060-7F5335901A65}" type="parTrans" cxnId="{C68E2047-F769-0145-ABBC-055EF07108BA}">
      <dgm:prSet/>
      <dgm:spPr/>
      <dgm:t>
        <a:bodyPr/>
        <a:lstStyle/>
        <a:p>
          <a:endParaRPr lang="en-US"/>
        </a:p>
      </dgm:t>
    </dgm:pt>
    <dgm:pt modelId="{6BCAC6CD-D8BB-A64C-9A4C-E686AC022E06}" type="sibTrans" cxnId="{C68E2047-F769-0145-ABBC-055EF07108BA}">
      <dgm:prSet/>
      <dgm:spPr/>
      <dgm:t>
        <a:bodyPr/>
        <a:lstStyle/>
        <a:p>
          <a:endParaRPr lang="en-US"/>
        </a:p>
      </dgm:t>
    </dgm:pt>
    <dgm:pt modelId="{81BFD689-4E6C-0E45-9030-07F29D98F51A}">
      <dgm:prSet phldrT="[Text]" phldr="1"/>
      <dgm:spPr/>
      <dgm:t>
        <a:bodyPr/>
        <a:lstStyle/>
        <a:p>
          <a:endParaRPr lang="en-US"/>
        </a:p>
      </dgm:t>
    </dgm:pt>
    <dgm:pt modelId="{F42C9913-BDA6-3644-8EE2-A0DB646B5E04}" type="parTrans" cxnId="{041B475A-0412-A040-91A4-2A3792AF0FEC}">
      <dgm:prSet/>
      <dgm:spPr/>
      <dgm:t>
        <a:bodyPr/>
        <a:lstStyle/>
        <a:p>
          <a:endParaRPr lang="en-US"/>
        </a:p>
      </dgm:t>
    </dgm:pt>
    <dgm:pt modelId="{49D4D400-946E-9044-AB1E-0A3FB6CC9480}" type="sibTrans" cxnId="{041B475A-0412-A040-91A4-2A3792AF0FEC}">
      <dgm:prSet/>
      <dgm:spPr/>
      <dgm:t>
        <a:bodyPr/>
        <a:lstStyle/>
        <a:p>
          <a:endParaRPr lang="en-US"/>
        </a:p>
      </dgm:t>
    </dgm:pt>
    <dgm:pt modelId="{5B277DC4-C657-E348-8183-D48BBEDB6264}">
      <dgm:prSet phldrT="[Text]" phldr="1"/>
      <dgm:spPr/>
      <dgm:t>
        <a:bodyPr/>
        <a:lstStyle/>
        <a:p>
          <a:endParaRPr lang="en-US"/>
        </a:p>
      </dgm:t>
    </dgm:pt>
    <dgm:pt modelId="{05994B37-2D34-4540-BF04-1D2630A9F50D}" type="parTrans" cxnId="{7188A1EE-BC5C-774C-B971-FA67232E45E3}">
      <dgm:prSet/>
      <dgm:spPr/>
      <dgm:t>
        <a:bodyPr/>
        <a:lstStyle/>
        <a:p>
          <a:endParaRPr lang="en-US"/>
        </a:p>
      </dgm:t>
    </dgm:pt>
    <dgm:pt modelId="{FF455C6F-BF54-6542-8AE7-5318F9E4B747}" type="sibTrans" cxnId="{7188A1EE-BC5C-774C-B971-FA67232E45E3}">
      <dgm:prSet/>
      <dgm:spPr/>
      <dgm:t>
        <a:bodyPr/>
        <a:lstStyle/>
        <a:p>
          <a:endParaRPr lang="en-US"/>
        </a:p>
      </dgm:t>
    </dgm:pt>
    <dgm:pt modelId="{7E760910-E63B-1448-B24A-2857196FE49F}">
      <dgm:prSet phldrT="[Text]" phldr="1"/>
      <dgm:spPr/>
      <dgm:t>
        <a:bodyPr/>
        <a:lstStyle/>
        <a:p>
          <a:endParaRPr lang="en-US"/>
        </a:p>
      </dgm:t>
    </dgm:pt>
    <dgm:pt modelId="{8FF0ADD8-58F9-BD4E-825C-C66647BE24E3}" type="parTrans" cxnId="{83C004A7-CCDA-9E4F-B33C-372976CBE26E}">
      <dgm:prSet/>
      <dgm:spPr/>
      <dgm:t>
        <a:bodyPr/>
        <a:lstStyle/>
        <a:p>
          <a:endParaRPr lang="en-US"/>
        </a:p>
      </dgm:t>
    </dgm:pt>
    <dgm:pt modelId="{2D46DCA5-C260-6040-80BC-73231BF67083}" type="sibTrans" cxnId="{83C004A7-CCDA-9E4F-B33C-372976CBE26E}">
      <dgm:prSet/>
      <dgm:spPr/>
      <dgm:t>
        <a:bodyPr/>
        <a:lstStyle/>
        <a:p>
          <a:endParaRPr lang="en-US"/>
        </a:p>
      </dgm:t>
    </dgm:pt>
    <dgm:pt modelId="{6F2E26BA-3720-5E48-A0A0-0407C3056FEE}">
      <dgm:prSet phldrT="[Text]" phldr="1"/>
      <dgm:spPr/>
      <dgm:t>
        <a:bodyPr/>
        <a:lstStyle/>
        <a:p>
          <a:endParaRPr lang="en-US" dirty="0"/>
        </a:p>
      </dgm:t>
    </dgm:pt>
    <dgm:pt modelId="{44E5C7B0-721A-644A-BFF1-CA0CF33C0F3E}" type="parTrans" cxnId="{EA5C431C-8DF4-4B44-9D0A-10986B0E40E8}">
      <dgm:prSet/>
      <dgm:spPr/>
      <dgm:t>
        <a:bodyPr/>
        <a:lstStyle/>
        <a:p>
          <a:endParaRPr lang="en-US"/>
        </a:p>
      </dgm:t>
    </dgm:pt>
    <dgm:pt modelId="{995689E3-7FB0-AE41-80AF-4DF99532ABFD}" type="sibTrans" cxnId="{EA5C431C-8DF4-4B44-9D0A-10986B0E40E8}">
      <dgm:prSet/>
      <dgm:spPr/>
      <dgm:t>
        <a:bodyPr/>
        <a:lstStyle/>
        <a:p>
          <a:endParaRPr lang="en-US"/>
        </a:p>
      </dgm:t>
    </dgm:pt>
    <dgm:pt modelId="{70039B0E-4794-8D4E-886A-555B36F5008A}">
      <dgm:prSet/>
      <dgm:spPr/>
      <dgm:t>
        <a:bodyPr/>
        <a:lstStyle/>
        <a:p>
          <a:endParaRPr lang="en-US"/>
        </a:p>
      </dgm:t>
    </dgm:pt>
    <dgm:pt modelId="{6FC4730E-D961-2944-BC80-37C31048197C}" type="parTrans" cxnId="{36606E98-412D-BE4A-A268-9704FB92EAEB}">
      <dgm:prSet/>
      <dgm:spPr/>
      <dgm:t>
        <a:bodyPr/>
        <a:lstStyle/>
        <a:p>
          <a:endParaRPr lang="en-US"/>
        </a:p>
      </dgm:t>
    </dgm:pt>
    <dgm:pt modelId="{D5E7DC1A-26F2-D44D-898A-0A398A280E9C}" type="sibTrans" cxnId="{36606E98-412D-BE4A-A268-9704FB92EAEB}">
      <dgm:prSet/>
      <dgm:spPr/>
      <dgm:t>
        <a:bodyPr/>
        <a:lstStyle/>
        <a:p>
          <a:endParaRPr lang="en-US"/>
        </a:p>
      </dgm:t>
    </dgm:pt>
    <dgm:pt modelId="{A8CDBBDB-CFDF-404A-BC43-37CEF30AC0B7}" type="pres">
      <dgm:prSet presAssocID="{21533649-9D2D-8342-9AC4-CEB4F67EA414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DCC27E0-89B9-614D-AAA9-A2BF828E4A13}" type="pres">
      <dgm:prSet presAssocID="{97A1E99E-FBBB-604D-B1DD-86217963C380}" presName="centerShape" presStyleLbl="node0" presStyleIdx="0" presStyleCnt="1"/>
      <dgm:spPr/>
    </dgm:pt>
    <dgm:pt modelId="{03ACE9E1-634D-F04E-8F30-6ED5EAFFE3CA}" type="pres">
      <dgm:prSet presAssocID="{81BFD689-4E6C-0E45-9030-07F29D98F51A}" presName="node" presStyleLbl="node1" presStyleIdx="0" presStyleCnt="5">
        <dgm:presLayoutVars>
          <dgm:bulletEnabled val="1"/>
        </dgm:presLayoutVars>
      </dgm:prSet>
      <dgm:spPr/>
    </dgm:pt>
    <dgm:pt modelId="{3525D9EC-9793-704F-BD52-0EEB45D61B17}" type="pres">
      <dgm:prSet presAssocID="{81BFD689-4E6C-0E45-9030-07F29D98F51A}" presName="dummy" presStyleCnt="0"/>
      <dgm:spPr/>
    </dgm:pt>
    <dgm:pt modelId="{02CA5AE5-7341-4D48-8F67-C1095C12A79E}" type="pres">
      <dgm:prSet presAssocID="{49D4D400-946E-9044-AB1E-0A3FB6CC9480}" presName="sibTrans" presStyleLbl="sibTrans2D1" presStyleIdx="0" presStyleCnt="5"/>
      <dgm:spPr/>
    </dgm:pt>
    <dgm:pt modelId="{EC7ED924-0647-9440-9CF7-DC8290F34100}" type="pres">
      <dgm:prSet presAssocID="{5B277DC4-C657-E348-8183-D48BBEDB6264}" presName="node" presStyleLbl="node1" presStyleIdx="1" presStyleCnt="5">
        <dgm:presLayoutVars>
          <dgm:bulletEnabled val="1"/>
        </dgm:presLayoutVars>
      </dgm:prSet>
      <dgm:spPr/>
    </dgm:pt>
    <dgm:pt modelId="{266D463C-2DD9-1F47-B1AF-8EC7BACD56CA}" type="pres">
      <dgm:prSet presAssocID="{5B277DC4-C657-E348-8183-D48BBEDB6264}" presName="dummy" presStyleCnt="0"/>
      <dgm:spPr/>
    </dgm:pt>
    <dgm:pt modelId="{E3ED478F-764B-6A43-89C9-E6429675AA9D}" type="pres">
      <dgm:prSet presAssocID="{FF455C6F-BF54-6542-8AE7-5318F9E4B747}" presName="sibTrans" presStyleLbl="sibTrans2D1" presStyleIdx="1" presStyleCnt="5"/>
      <dgm:spPr/>
    </dgm:pt>
    <dgm:pt modelId="{2E0DC82B-88EA-A64B-BF36-36F55BC71B2E}" type="pres">
      <dgm:prSet presAssocID="{7E760910-E63B-1448-B24A-2857196FE49F}" presName="node" presStyleLbl="node1" presStyleIdx="2" presStyleCnt="5">
        <dgm:presLayoutVars>
          <dgm:bulletEnabled val="1"/>
        </dgm:presLayoutVars>
      </dgm:prSet>
      <dgm:spPr/>
    </dgm:pt>
    <dgm:pt modelId="{7B2E51D9-DDD2-2F4A-A7D2-3C82FF55085A}" type="pres">
      <dgm:prSet presAssocID="{7E760910-E63B-1448-B24A-2857196FE49F}" presName="dummy" presStyleCnt="0"/>
      <dgm:spPr/>
    </dgm:pt>
    <dgm:pt modelId="{19897255-82D0-594E-9021-25F0567E0069}" type="pres">
      <dgm:prSet presAssocID="{2D46DCA5-C260-6040-80BC-73231BF67083}" presName="sibTrans" presStyleLbl="sibTrans2D1" presStyleIdx="2" presStyleCnt="5"/>
      <dgm:spPr/>
    </dgm:pt>
    <dgm:pt modelId="{712D2A33-EC5D-9941-9C39-1E7034102150}" type="pres">
      <dgm:prSet presAssocID="{6F2E26BA-3720-5E48-A0A0-0407C3056FEE}" presName="node" presStyleLbl="node1" presStyleIdx="3" presStyleCnt="5">
        <dgm:presLayoutVars>
          <dgm:bulletEnabled val="1"/>
        </dgm:presLayoutVars>
      </dgm:prSet>
      <dgm:spPr/>
    </dgm:pt>
    <dgm:pt modelId="{B069D0D1-8E4A-4746-BEAF-F87439353A40}" type="pres">
      <dgm:prSet presAssocID="{6F2E26BA-3720-5E48-A0A0-0407C3056FEE}" presName="dummy" presStyleCnt="0"/>
      <dgm:spPr/>
    </dgm:pt>
    <dgm:pt modelId="{0F2BD1CC-40DE-0C4E-BE3B-975A0EA32FCD}" type="pres">
      <dgm:prSet presAssocID="{995689E3-7FB0-AE41-80AF-4DF99532ABFD}" presName="sibTrans" presStyleLbl="sibTrans2D1" presStyleIdx="3" presStyleCnt="5"/>
      <dgm:spPr/>
    </dgm:pt>
    <dgm:pt modelId="{1D3E4ECF-4ABE-154B-9210-091F77973C93}" type="pres">
      <dgm:prSet presAssocID="{70039B0E-4794-8D4E-886A-555B36F5008A}" presName="node" presStyleLbl="node1" presStyleIdx="4" presStyleCnt="5">
        <dgm:presLayoutVars>
          <dgm:bulletEnabled val="1"/>
        </dgm:presLayoutVars>
      </dgm:prSet>
      <dgm:spPr/>
    </dgm:pt>
    <dgm:pt modelId="{2212E384-335E-354C-97E0-CB341B9AC2E0}" type="pres">
      <dgm:prSet presAssocID="{70039B0E-4794-8D4E-886A-555B36F5008A}" presName="dummy" presStyleCnt="0"/>
      <dgm:spPr/>
    </dgm:pt>
    <dgm:pt modelId="{02EE89AF-6518-594D-8A88-5C0FC2399D5B}" type="pres">
      <dgm:prSet presAssocID="{D5E7DC1A-26F2-D44D-898A-0A398A280E9C}" presName="sibTrans" presStyleLbl="sibTrans2D1" presStyleIdx="4" presStyleCnt="5"/>
      <dgm:spPr/>
    </dgm:pt>
  </dgm:ptLst>
  <dgm:cxnLst>
    <dgm:cxn modelId="{EA5C431C-8DF4-4B44-9D0A-10986B0E40E8}" srcId="{97A1E99E-FBBB-604D-B1DD-86217963C380}" destId="{6F2E26BA-3720-5E48-A0A0-0407C3056FEE}" srcOrd="3" destOrd="0" parTransId="{44E5C7B0-721A-644A-BFF1-CA0CF33C0F3E}" sibTransId="{995689E3-7FB0-AE41-80AF-4DF99532ABFD}"/>
    <dgm:cxn modelId="{A905E92F-70F1-7E49-AC63-136E54932948}" type="presOf" srcId="{81BFD689-4E6C-0E45-9030-07F29D98F51A}" destId="{03ACE9E1-634D-F04E-8F30-6ED5EAFFE3CA}" srcOrd="0" destOrd="0" presId="urn:microsoft.com/office/officeart/2005/8/layout/radial6"/>
    <dgm:cxn modelId="{3B757D31-8DF3-364A-B982-B69A9516246A}" type="presOf" srcId="{49D4D400-946E-9044-AB1E-0A3FB6CC9480}" destId="{02CA5AE5-7341-4D48-8F67-C1095C12A79E}" srcOrd="0" destOrd="0" presId="urn:microsoft.com/office/officeart/2005/8/layout/radial6"/>
    <dgm:cxn modelId="{E9C81D39-2E2B-4F43-AEAF-81AA6F3CABF7}" type="presOf" srcId="{21533649-9D2D-8342-9AC4-CEB4F67EA414}" destId="{A8CDBBDB-CFDF-404A-BC43-37CEF30AC0B7}" srcOrd="0" destOrd="0" presId="urn:microsoft.com/office/officeart/2005/8/layout/radial6"/>
    <dgm:cxn modelId="{88BF805B-7B35-A843-9822-160C273738F6}" type="presOf" srcId="{2D46DCA5-C260-6040-80BC-73231BF67083}" destId="{19897255-82D0-594E-9021-25F0567E0069}" srcOrd="0" destOrd="0" presId="urn:microsoft.com/office/officeart/2005/8/layout/radial6"/>
    <dgm:cxn modelId="{1B9E7161-4879-164B-B01B-2902A8C7EF06}" type="presOf" srcId="{995689E3-7FB0-AE41-80AF-4DF99532ABFD}" destId="{0F2BD1CC-40DE-0C4E-BE3B-975A0EA32FCD}" srcOrd="0" destOrd="0" presId="urn:microsoft.com/office/officeart/2005/8/layout/radial6"/>
    <dgm:cxn modelId="{C68E2047-F769-0145-ABBC-055EF07108BA}" srcId="{21533649-9D2D-8342-9AC4-CEB4F67EA414}" destId="{97A1E99E-FBBB-604D-B1DD-86217963C380}" srcOrd="0" destOrd="0" parTransId="{D9DB730A-DC9D-5344-A060-7F5335901A65}" sibTransId="{6BCAC6CD-D8BB-A64C-9A4C-E686AC022E06}"/>
    <dgm:cxn modelId="{041B475A-0412-A040-91A4-2A3792AF0FEC}" srcId="{97A1E99E-FBBB-604D-B1DD-86217963C380}" destId="{81BFD689-4E6C-0E45-9030-07F29D98F51A}" srcOrd="0" destOrd="0" parTransId="{F42C9913-BDA6-3644-8EE2-A0DB646B5E04}" sibTransId="{49D4D400-946E-9044-AB1E-0A3FB6CC9480}"/>
    <dgm:cxn modelId="{76FCAF8D-5D49-484F-93AA-F290AA5E0130}" type="presOf" srcId="{70039B0E-4794-8D4E-886A-555B36F5008A}" destId="{1D3E4ECF-4ABE-154B-9210-091F77973C93}" srcOrd="0" destOrd="0" presId="urn:microsoft.com/office/officeart/2005/8/layout/radial6"/>
    <dgm:cxn modelId="{906B4893-B121-984C-8503-70EC1297198F}" type="presOf" srcId="{FF455C6F-BF54-6542-8AE7-5318F9E4B747}" destId="{E3ED478F-764B-6A43-89C9-E6429675AA9D}" srcOrd="0" destOrd="0" presId="urn:microsoft.com/office/officeart/2005/8/layout/radial6"/>
    <dgm:cxn modelId="{36606E98-412D-BE4A-A268-9704FB92EAEB}" srcId="{97A1E99E-FBBB-604D-B1DD-86217963C380}" destId="{70039B0E-4794-8D4E-886A-555B36F5008A}" srcOrd="4" destOrd="0" parTransId="{6FC4730E-D961-2944-BC80-37C31048197C}" sibTransId="{D5E7DC1A-26F2-D44D-898A-0A398A280E9C}"/>
    <dgm:cxn modelId="{25D97B9B-DDED-8741-856E-2CFA30A85E0D}" type="presOf" srcId="{6F2E26BA-3720-5E48-A0A0-0407C3056FEE}" destId="{712D2A33-EC5D-9941-9C39-1E7034102150}" srcOrd="0" destOrd="0" presId="urn:microsoft.com/office/officeart/2005/8/layout/radial6"/>
    <dgm:cxn modelId="{83C004A7-CCDA-9E4F-B33C-372976CBE26E}" srcId="{97A1E99E-FBBB-604D-B1DD-86217963C380}" destId="{7E760910-E63B-1448-B24A-2857196FE49F}" srcOrd="2" destOrd="0" parTransId="{8FF0ADD8-58F9-BD4E-825C-C66647BE24E3}" sibTransId="{2D46DCA5-C260-6040-80BC-73231BF67083}"/>
    <dgm:cxn modelId="{51391CD0-48AD-0F45-B2E3-CC9A8965B224}" type="presOf" srcId="{97A1E99E-FBBB-604D-B1DD-86217963C380}" destId="{DDCC27E0-89B9-614D-AAA9-A2BF828E4A13}" srcOrd="0" destOrd="0" presId="urn:microsoft.com/office/officeart/2005/8/layout/radial6"/>
    <dgm:cxn modelId="{706E12D3-E46C-EC46-B297-DC27F9641D1C}" type="presOf" srcId="{7E760910-E63B-1448-B24A-2857196FE49F}" destId="{2E0DC82B-88EA-A64B-BF36-36F55BC71B2E}" srcOrd="0" destOrd="0" presId="urn:microsoft.com/office/officeart/2005/8/layout/radial6"/>
    <dgm:cxn modelId="{112E1FDB-A887-F141-81C6-2CD456EFF1AE}" type="presOf" srcId="{5B277DC4-C657-E348-8183-D48BBEDB6264}" destId="{EC7ED924-0647-9440-9CF7-DC8290F34100}" srcOrd="0" destOrd="0" presId="urn:microsoft.com/office/officeart/2005/8/layout/radial6"/>
    <dgm:cxn modelId="{4FCDF5EC-F870-1D4F-85F7-584284033DA5}" type="presOf" srcId="{D5E7DC1A-26F2-D44D-898A-0A398A280E9C}" destId="{02EE89AF-6518-594D-8A88-5C0FC2399D5B}" srcOrd="0" destOrd="0" presId="urn:microsoft.com/office/officeart/2005/8/layout/radial6"/>
    <dgm:cxn modelId="{7188A1EE-BC5C-774C-B971-FA67232E45E3}" srcId="{97A1E99E-FBBB-604D-B1DD-86217963C380}" destId="{5B277DC4-C657-E348-8183-D48BBEDB6264}" srcOrd="1" destOrd="0" parTransId="{05994B37-2D34-4540-BF04-1D2630A9F50D}" sibTransId="{FF455C6F-BF54-6542-8AE7-5318F9E4B747}"/>
    <dgm:cxn modelId="{D8D6151F-7B42-C04C-8147-70830AB40295}" type="presParOf" srcId="{A8CDBBDB-CFDF-404A-BC43-37CEF30AC0B7}" destId="{DDCC27E0-89B9-614D-AAA9-A2BF828E4A13}" srcOrd="0" destOrd="0" presId="urn:microsoft.com/office/officeart/2005/8/layout/radial6"/>
    <dgm:cxn modelId="{176FAD67-A799-0342-9543-4E002149293F}" type="presParOf" srcId="{A8CDBBDB-CFDF-404A-BC43-37CEF30AC0B7}" destId="{03ACE9E1-634D-F04E-8F30-6ED5EAFFE3CA}" srcOrd="1" destOrd="0" presId="urn:microsoft.com/office/officeart/2005/8/layout/radial6"/>
    <dgm:cxn modelId="{06C7C4C4-523E-AB49-8AF8-957A55B3C28D}" type="presParOf" srcId="{A8CDBBDB-CFDF-404A-BC43-37CEF30AC0B7}" destId="{3525D9EC-9793-704F-BD52-0EEB45D61B17}" srcOrd="2" destOrd="0" presId="urn:microsoft.com/office/officeart/2005/8/layout/radial6"/>
    <dgm:cxn modelId="{5AC5A5D3-61E3-1440-9E65-B98E6C2A59DB}" type="presParOf" srcId="{A8CDBBDB-CFDF-404A-BC43-37CEF30AC0B7}" destId="{02CA5AE5-7341-4D48-8F67-C1095C12A79E}" srcOrd="3" destOrd="0" presId="urn:microsoft.com/office/officeart/2005/8/layout/radial6"/>
    <dgm:cxn modelId="{4C90318F-B015-ED47-AB13-110C40CFCFD8}" type="presParOf" srcId="{A8CDBBDB-CFDF-404A-BC43-37CEF30AC0B7}" destId="{EC7ED924-0647-9440-9CF7-DC8290F34100}" srcOrd="4" destOrd="0" presId="urn:microsoft.com/office/officeart/2005/8/layout/radial6"/>
    <dgm:cxn modelId="{57FA24A7-2F72-B644-8679-D566982AED97}" type="presParOf" srcId="{A8CDBBDB-CFDF-404A-BC43-37CEF30AC0B7}" destId="{266D463C-2DD9-1F47-B1AF-8EC7BACD56CA}" srcOrd="5" destOrd="0" presId="urn:microsoft.com/office/officeart/2005/8/layout/radial6"/>
    <dgm:cxn modelId="{25756A3C-99DA-1E4D-9C0C-CC3927B20A5B}" type="presParOf" srcId="{A8CDBBDB-CFDF-404A-BC43-37CEF30AC0B7}" destId="{E3ED478F-764B-6A43-89C9-E6429675AA9D}" srcOrd="6" destOrd="0" presId="urn:microsoft.com/office/officeart/2005/8/layout/radial6"/>
    <dgm:cxn modelId="{1AC251E3-4B55-9741-8726-511481976CC5}" type="presParOf" srcId="{A8CDBBDB-CFDF-404A-BC43-37CEF30AC0B7}" destId="{2E0DC82B-88EA-A64B-BF36-36F55BC71B2E}" srcOrd="7" destOrd="0" presId="urn:microsoft.com/office/officeart/2005/8/layout/radial6"/>
    <dgm:cxn modelId="{85470B46-8D28-E849-8B05-A8C7B041DD4A}" type="presParOf" srcId="{A8CDBBDB-CFDF-404A-BC43-37CEF30AC0B7}" destId="{7B2E51D9-DDD2-2F4A-A7D2-3C82FF55085A}" srcOrd="8" destOrd="0" presId="urn:microsoft.com/office/officeart/2005/8/layout/radial6"/>
    <dgm:cxn modelId="{CE2EAA06-1F56-5A40-9EA7-9A307ADFD7E1}" type="presParOf" srcId="{A8CDBBDB-CFDF-404A-BC43-37CEF30AC0B7}" destId="{19897255-82D0-594E-9021-25F0567E0069}" srcOrd="9" destOrd="0" presId="urn:microsoft.com/office/officeart/2005/8/layout/radial6"/>
    <dgm:cxn modelId="{4E14E8CA-E2B5-1C42-BEE2-9F6700329BC7}" type="presParOf" srcId="{A8CDBBDB-CFDF-404A-BC43-37CEF30AC0B7}" destId="{712D2A33-EC5D-9941-9C39-1E7034102150}" srcOrd="10" destOrd="0" presId="urn:microsoft.com/office/officeart/2005/8/layout/radial6"/>
    <dgm:cxn modelId="{4F984F70-F3C9-4242-B320-80F42BB4D0ED}" type="presParOf" srcId="{A8CDBBDB-CFDF-404A-BC43-37CEF30AC0B7}" destId="{B069D0D1-8E4A-4746-BEAF-F87439353A40}" srcOrd="11" destOrd="0" presId="urn:microsoft.com/office/officeart/2005/8/layout/radial6"/>
    <dgm:cxn modelId="{73A6CAEB-02AA-044D-8C4C-E9C0C6C83A01}" type="presParOf" srcId="{A8CDBBDB-CFDF-404A-BC43-37CEF30AC0B7}" destId="{0F2BD1CC-40DE-0C4E-BE3B-975A0EA32FCD}" srcOrd="12" destOrd="0" presId="urn:microsoft.com/office/officeart/2005/8/layout/radial6"/>
    <dgm:cxn modelId="{E6B03021-0899-C04D-8B55-A5F773498116}" type="presParOf" srcId="{A8CDBBDB-CFDF-404A-BC43-37CEF30AC0B7}" destId="{1D3E4ECF-4ABE-154B-9210-091F77973C93}" srcOrd="13" destOrd="0" presId="urn:microsoft.com/office/officeart/2005/8/layout/radial6"/>
    <dgm:cxn modelId="{15A44117-C875-614B-A221-C9C4BE7C3D5B}" type="presParOf" srcId="{A8CDBBDB-CFDF-404A-BC43-37CEF30AC0B7}" destId="{2212E384-335E-354C-97E0-CB341B9AC2E0}" srcOrd="14" destOrd="0" presId="urn:microsoft.com/office/officeart/2005/8/layout/radial6"/>
    <dgm:cxn modelId="{820C9567-E26D-344C-83D5-69A7813238BC}" type="presParOf" srcId="{A8CDBBDB-CFDF-404A-BC43-37CEF30AC0B7}" destId="{02EE89AF-6518-594D-8A88-5C0FC2399D5B}" srcOrd="15" destOrd="0" presId="urn:microsoft.com/office/officeart/2005/8/layout/radial6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EE89AF-6518-594D-8A88-5C0FC2399D5B}">
      <dsp:nvSpPr>
        <dsp:cNvPr id="0" name=""/>
        <dsp:cNvSpPr/>
      </dsp:nvSpPr>
      <dsp:spPr>
        <a:xfrm>
          <a:off x="773376" y="563057"/>
          <a:ext cx="3757083" cy="3757083"/>
        </a:xfrm>
        <a:prstGeom prst="blockArc">
          <a:avLst>
            <a:gd name="adj1" fmla="val 11880000"/>
            <a:gd name="adj2" fmla="val 16200000"/>
            <a:gd name="adj3" fmla="val 464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2BD1CC-40DE-0C4E-BE3B-975A0EA32FCD}">
      <dsp:nvSpPr>
        <dsp:cNvPr id="0" name=""/>
        <dsp:cNvSpPr/>
      </dsp:nvSpPr>
      <dsp:spPr>
        <a:xfrm>
          <a:off x="773376" y="563057"/>
          <a:ext cx="3757083" cy="3757083"/>
        </a:xfrm>
        <a:prstGeom prst="blockArc">
          <a:avLst>
            <a:gd name="adj1" fmla="val 7560000"/>
            <a:gd name="adj2" fmla="val 11880000"/>
            <a:gd name="adj3" fmla="val 464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897255-82D0-594E-9021-25F0567E0069}">
      <dsp:nvSpPr>
        <dsp:cNvPr id="0" name=""/>
        <dsp:cNvSpPr/>
      </dsp:nvSpPr>
      <dsp:spPr>
        <a:xfrm>
          <a:off x="773376" y="563057"/>
          <a:ext cx="3757083" cy="3757083"/>
        </a:xfrm>
        <a:prstGeom prst="blockArc">
          <a:avLst>
            <a:gd name="adj1" fmla="val 3240000"/>
            <a:gd name="adj2" fmla="val 7560000"/>
            <a:gd name="adj3" fmla="val 464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ED478F-764B-6A43-89C9-E6429675AA9D}">
      <dsp:nvSpPr>
        <dsp:cNvPr id="0" name=""/>
        <dsp:cNvSpPr/>
      </dsp:nvSpPr>
      <dsp:spPr>
        <a:xfrm>
          <a:off x="773376" y="563057"/>
          <a:ext cx="3757083" cy="3757083"/>
        </a:xfrm>
        <a:prstGeom prst="blockArc">
          <a:avLst>
            <a:gd name="adj1" fmla="val 20520000"/>
            <a:gd name="adj2" fmla="val 3240000"/>
            <a:gd name="adj3" fmla="val 464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CA5AE5-7341-4D48-8F67-C1095C12A79E}">
      <dsp:nvSpPr>
        <dsp:cNvPr id="0" name=""/>
        <dsp:cNvSpPr/>
      </dsp:nvSpPr>
      <dsp:spPr>
        <a:xfrm>
          <a:off x="773376" y="563057"/>
          <a:ext cx="3757083" cy="3757083"/>
        </a:xfrm>
        <a:prstGeom prst="blockArc">
          <a:avLst>
            <a:gd name="adj1" fmla="val 16200000"/>
            <a:gd name="adj2" fmla="val 20520000"/>
            <a:gd name="adj3" fmla="val 464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CC27E0-89B9-614D-AAA9-A2BF828E4A13}">
      <dsp:nvSpPr>
        <dsp:cNvPr id="0" name=""/>
        <dsp:cNvSpPr/>
      </dsp:nvSpPr>
      <dsp:spPr>
        <a:xfrm>
          <a:off x="1786937" y="1576618"/>
          <a:ext cx="1729962" cy="17299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700" kern="1200"/>
        </a:p>
      </dsp:txBody>
      <dsp:txXfrm>
        <a:off x="2040284" y="1829965"/>
        <a:ext cx="1223268" cy="1223268"/>
      </dsp:txXfrm>
    </dsp:sp>
    <dsp:sp modelId="{03ACE9E1-634D-F04E-8F30-6ED5EAFFE3CA}">
      <dsp:nvSpPr>
        <dsp:cNvPr id="0" name=""/>
        <dsp:cNvSpPr/>
      </dsp:nvSpPr>
      <dsp:spPr>
        <a:xfrm>
          <a:off x="2046431" y="1165"/>
          <a:ext cx="1210973" cy="12109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2223774" y="178508"/>
        <a:ext cx="856287" cy="856287"/>
      </dsp:txXfrm>
    </dsp:sp>
    <dsp:sp modelId="{EC7ED924-0647-9440-9CF7-DC8290F34100}">
      <dsp:nvSpPr>
        <dsp:cNvPr id="0" name=""/>
        <dsp:cNvSpPr/>
      </dsp:nvSpPr>
      <dsp:spPr>
        <a:xfrm>
          <a:off x="3791569" y="1269083"/>
          <a:ext cx="1210973" cy="12109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3968912" y="1446426"/>
        <a:ext cx="856287" cy="856287"/>
      </dsp:txXfrm>
    </dsp:sp>
    <dsp:sp modelId="{2E0DC82B-88EA-A64B-BF36-36F55BC71B2E}">
      <dsp:nvSpPr>
        <dsp:cNvPr id="0" name=""/>
        <dsp:cNvSpPr/>
      </dsp:nvSpPr>
      <dsp:spPr>
        <a:xfrm>
          <a:off x="3124986" y="3320615"/>
          <a:ext cx="1210973" cy="12109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3302329" y="3497958"/>
        <a:ext cx="856287" cy="856287"/>
      </dsp:txXfrm>
    </dsp:sp>
    <dsp:sp modelId="{712D2A33-EC5D-9941-9C39-1E7034102150}">
      <dsp:nvSpPr>
        <dsp:cNvPr id="0" name=""/>
        <dsp:cNvSpPr/>
      </dsp:nvSpPr>
      <dsp:spPr>
        <a:xfrm>
          <a:off x="967876" y="3320615"/>
          <a:ext cx="1210973" cy="12109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>
        <a:off x="1145219" y="3497958"/>
        <a:ext cx="856287" cy="856287"/>
      </dsp:txXfrm>
    </dsp:sp>
    <dsp:sp modelId="{1D3E4ECF-4ABE-154B-9210-091F77973C93}">
      <dsp:nvSpPr>
        <dsp:cNvPr id="0" name=""/>
        <dsp:cNvSpPr/>
      </dsp:nvSpPr>
      <dsp:spPr>
        <a:xfrm>
          <a:off x="301293" y="1269083"/>
          <a:ext cx="1210973" cy="12109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100" kern="1200"/>
        </a:p>
      </dsp:txBody>
      <dsp:txXfrm>
        <a:off x="478636" y="1446426"/>
        <a:ext cx="856287" cy="8562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0C8170A-4535-4103-A744-C7185EDDE3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2E7FC0-5336-4D81-A869-DB6D3984D1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25A778-CD70-4B2D-8A03-9C6690119EE3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08E595-F3C2-4182-A31E-41B32F6DA9A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8128A0-6DEE-40D0-8472-F314771972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87F83-8E47-4BA3-A540-AF1B4581D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21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39EB1F-4B45-B443-84C9-3C29087BA80A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D24783-33E2-CC47-9E0E-314BD6AB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8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24783-33E2-CC47-9E0E-314BD6AB88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709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Cornerstone provides world class content to its customers with the help of content providers CCA, </a:t>
            </a:r>
            <a:r>
              <a:rPr lang="en-US" dirty="0" err="1"/>
              <a:t>grovo</a:t>
            </a:r>
            <a:r>
              <a:rPr lang="en-US" dirty="0"/>
              <a:t>, linked in learning ,</a:t>
            </a:r>
            <a:r>
              <a:rPr lang="en-US" dirty="0" err="1"/>
              <a:t>udemy</a:t>
            </a:r>
            <a:r>
              <a:rPr lang="en-US" dirty="0"/>
              <a:t>.</a:t>
            </a:r>
          </a:p>
          <a:p>
            <a:r>
              <a:rPr lang="en-US" dirty="0"/>
              <a:t>The content is surfaced to learners via our recommendation engine. </a:t>
            </a:r>
          </a:p>
          <a:p>
            <a:r>
              <a:rPr lang="en-US" dirty="0"/>
              <a:t>The content is consumed by learner but overtime how much is it  retained??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24783-33E2-CC47-9E0E-314BD6AB88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20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though completion is a milestone , if you don’t use what you have learnt , you lose it 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24783-33E2-CC47-9E0E-314BD6AB88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88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one hour, people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retain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less than half of the information presented. · After one day, people forget more than 70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what was learnt.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24783-33E2-CC47-9E0E-314BD6AB88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6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10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10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10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13640A0-21CF-48CA-A03E-DEAEB9825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9306" y="2802912"/>
            <a:ext cx="8053388" cy="125217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6B98A70-9C5F-47AC-96AC-3CC698D6E3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9306" y="2802912"/>
            <a:ext cx="8053388" cy="125217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00E2D8-3310-4A1A-907B-36F0A3ED50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977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7B6B4-BF89-40A6-8B2A-B5479C52E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Header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77AE255-A833-4F36-A6F1-543565E94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44142" y="5023197"/>
            <a:ext cx="338415" cy="132075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CB25339-84E1-4252-926A-611CCA567F9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5B42FB5-5865-42A3-B3B5-CE3CCE0D42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44142" y="5023197"/>
            <a:ext cx="338415" cy="132075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4E0B020-0F18-4916-A90C-7EFDB2E6D0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7636C3D2-1A6C-4C2F-B966-EC5878AB97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2DDE697C-F319-4DF9-B628-85580509201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0711" y="1490663"/>
            <a:ext cx="10950577" cy="4474708"/>
          </a:xfrm>
        </p:spPr>
        <p:txBody>
          <a:bodyPr/>
          <a:lstStyle>
            <a:lvl1pPr marL="285750" indent="-285750">
              <a:buSzPct val="110000"/>
              <a:buFont typeface="Arial" panose="020B0604020202020204" pitchFamily="34" charset="0"/>
              <a:buChar char="•"/>
              <a:defRPr/>
            </a:lvl1pPr>
            <a:lvl2pPr>
              <a:buClr>
                <a:schemeClr val="bg2"/>
              </a:buClr>
              <a:buSzPct val="85000"/>
              <a:defRPr sz="1600"/>
            </a:lvl2pPr>
            <a:lvl3pPr>
              <a:buClr>
                <a:schemeClr val="bg2"/>
              </a:buClr>
              <a:buSzPct val="85000"/>
              <a:defRPr sz="1600"/>
            </a:lvl3pPr>
            <a:lvl4pPr>
              <a:buClr>
                <a:schemeClr val="bg2"/>
              </a:buClr>
              <a:buSzPct val="85000"/>
              <a:defRPr sz="1600"/>
            </a:lvl4pPr>
            <a:lvl5pPr>
              <a:buClr>
                <a:schemeClr val="bg2"/>
              </a:buClr>
              <a:buSzPct val="85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6725710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7B6B4-BF89-40A6-8B2A-B5479C52E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Header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77AE255-A833-4F36-A6F1-543565E94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44142" y="5023197"/>
            <a:ext cx="338415" cy="132075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CB25339-84E1-4252-926A-611CCA567F9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5B42FB5-5865-42A3-B3B5-CE3CCE0D42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44142" y="5023197"/>
            <a:ext cx="338415" cy="132075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4E0B020-0F18-4916-A90C-7EFDB2E6D0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7636C3D2-1A6C-4C2F-B966-EC5878AB97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2DDE697C-F319-4DF9-B628-85580509201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0711" y="1490663"/>
            <a:ext cx="5303520" cy="4561794"/>
          </a:xfrm>
        </p:spPr>
        <p:txBody>
          <a:bodyPr/>
          <a:lstStyle>
            <a:lvl1pPr>
              <a:buSzPct val="110000"/>
              <a:defRPr/>
            </a:lvl1pPr>
            <a:lvl2pPr>
              <a:buClr>
                <a:schemeClr val="bg2"/>
              </a:buClr>
              <a:defRPr sz="1600"/>
            </a:lvl2pPr>
            <a:lvl3pPr>
              <a:buClr>
                <a:schemeClr val="bg2"/>
              </a:buClr>
              <a:defRPr sz="1600"/>
            </a:lvl3pPr>
            <a:lvl4pPr>
              <a:buClr>
                <a:schemeClr val="bg2"/>
              </a:buClr>
              <a:defRPr sz="1600"/>
            </a:lvl4pPr>
            <a:lvl5pPr>
              <a:buClr>
                <a:schemeClr val="bg2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3518C-4987-402B-9A93-2310B7A1C16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67470" y="1490663"/>
            <a:ext cx="5303520" cy="4561794"/>
          </a:xfrm>
        </p:spPr>
        <p:txBody>
          <a:bodyPr/>
          <a:lstStyle>
            <a:lvl2pPr>
              <a:buClr>
                <a:schemeClr val="bg2"/>
              </a:buClr>
              <a:defRPr sz="1600"/>
            </a:lvl2pPr>
            <a:lvl3pPr>
              <a:buClr>
                <a:schemeClr val="bg2"/>
              </a:buClr>
              <a:defRPr sz="1600"/>
            </a:lvl3pPr>
            <a:lvl4pPr>
              <a:buClr>
                <a:schemeClr val="bg2"/>
              </a:buClr>
              <a:defRPr sz="1600"/>
            </a:lvl4pPr>
            <a:lvl5pPr>
              <a:buClr>
                <a:schemeClr val="bg2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0484294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7B6B4-BF89-40A6-8B2A-B5479C52E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010" y="2591462"/>
            <a:ext cx="4664075" cy="630942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Header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C3995E-4027-4ABA-9055-33F430A7D9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010" y="3361766"/>
            <a:ext cx="4664075" cy="369332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r>
              <a:rPr lang="en-US" sz="2000" b="0">
                <a:solidFill>
                  <a:schemeClr val="bg1">
                    <a:lumMod val="50000"/>
                  </a:schemeClr>
                </a:solidFill>
              </a:rPr>
              <a:t>Subhead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00AB4D2-68BE-4906-89C7-2A8C11BD422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7FAB675-B787-44A3-A351-E48DE1AD54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DFC22FEC-CC67-4E45-88FE-B94EAA285D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10875D67-458F-4506-84EE-8F4D714D8CB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095703" y="681039"/>
            <a:ext cx="5475585" cy="5495924"/>
          </a:xfrm>
        </p:spPr>
        <p:txBody>
          <a:bodyPr/>
          <a:lstStyle>
            <a:lvl2pPr>
              <a:buClr>
                <a:schemeClr val="bg2"/>
              </a:buClr>
              <a:defRPr sz="1600"/>
            </a:lvl2pPr>
            <a:lvl3pPr>
              <a:buClr>
                <a:schemeClr val="bg2"/>
              </a:buClr>
              <a:defRPr sz="1600"/>
            </a:lvl3pPr>
            <a:lvl4pPr>
              <a:buClr>
                <a:schemeClr val="bg2"/>
              </a:buClr>
              <a:defRPr sz="1600"/>
            </a:lvl4pPr>
            <a:lvl5pPr>
              <a:buClr>
                <a:schemeClr val="bg2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4226954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-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752760E-DB38-4DB0-96D2-C48E6FDE2A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486519" cy="6858000"/>
          </a:xfrm>
          <a:custGeom>
            <a:avLst/>
            <a:gdLst>
              <a:gd name="connsiteX0" fmla="*/ 0 w 5486519"/>
              <a:gd name="connsiteY0" fmla="*/ 0 h 6858000"/>
              <a:gd name="connsiteX1" fmla="*/ 5486519 w 5486519"/>
              <a:gd name="connsiteY1" fmla="*/ 0 h 6858000"/>
              <a:gd name="connsiteX2" fmla="*/ 5486519 w 5486519"/>
              <a:gd name="connsiteY2" fmla="*/ 2572612 h 6858000"/>
              <a:gd name="connsiteX3" fmla="*/ 5479151 w 5486519"/>
              <a:gd name="connsiteY3" fmla="*/ 2571124 h 6858000"/>
              <a:gd name="connsiteX4" fmla="*/ 5296588 w 5486519"/>
              <a:gd name="connsiteY4" fmla="*/ 2753687 h 6858000"/>
              <a:gd name="connsiteX5" fmla="*/ 5479151 w 5486519"/>
              <a:gd name="connsiteY5" fmla="*/ 2936250 h 6858000"/>
              <a:gd name="connsiteX6" fmla="*/ 5486519 w 5486519"/>
              <a:gd name="connsiteY6" fmla="*/ 2934763 h 6858000"/>
              <a:gd name="connsiteX7" fmla="*/ 5486519 w 5486519"/>
              <a:gd name="connsiteY7" fmla="*/ 3247926 h 6858000"/>
              <a:gd name="connsiteX8" fmla="*/ 5479151 w 5486519"/>
              <a:gd name="connsiteY8" fmla="*/ 3246438 h 6858000"/>
              <a:gd name="connsiteX9" fmla="*/ 5296588 w 5486519"/>
              <a:gd name="connsiteY9" fmla="*/ 3429001 h 6858000"/>
              <a:gd name="connsiteX10" fmla="*/ 5479151 w 5486519"/>
              <a:gd name="connsiteY10" fmla="*/ 3611564 h 6858000"/>
              <a:gd name="connsiteX11" fmla="*/ 5486519 w 5486519"/>
              <a:gd name="connsiteY11" fmla="*/ 3610077 h 6858000"/>
              <a:gd name="connsiteX12" fmla="*/ 5486519 w 5486519"/>
              <a:gd name="connsiteY12" fmla="*/ 3923240 h 6858000"/>
              <a:gd name="connsiteX13" fmla="*/ 5479151 w 5486519"/>
              <a:gd name="connsiteY13" fmla="*/ 3921752 h 6858000"/>
              <a:gd name="connsiteX14" fmla="*/ 5296588 w 5486519"/>
              <a:gd name="connsiteY14" fmla="*/ 4104315 h 6858000"/>
              <a:gd name="connsiteX15" fmla="*/ 5479151 w 5486519"/>
              <a:gd name="connsiteY15" fmla="*/ 4286878 h 6858000"/>
              <a:gd name="connsiteX16" fmla="*/ 5486519 w 5486519"/>
              <a:gd name="connsiteY16" fmla="*/ 4285391 h 6858000"/>
              <a:gd name="connsiteX17" fmla="*/ 5486519 w 5486519"/>
              <a:gd name="connsiteY17" fmla="*/ 6858000 h 6858000"/>
              <a:gd name="connsiteX18" fmla="*/ 0 w 5486519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86519" h="6858000">
                <a:moveTo>
                  <a:pt x="0" y="0"/>
                </a:moveTo>
                <a:lnTo>
                  <a:pt x="5486519" y="0"/>
                </a:lnTo>
                <a:lnTo>
                  <a:pt x="5486519" y="2572612"/>
                </a:lnTo>
                <a:lnTo>
                  <a:pt x="5479151" y="2571124"/>
                </a:lnTo>
                <a:cubicBezTo>
                  <a:pt x="5378324" y="2571124"/>
                  <a:pt x="5296588" y="2652860"/>
                  <a:pt x="5296588" y="2753687"/>
                </a:cubicBezTo>
                <a:cubicBezTo>
                  <a:pt x="5296588" y="2854514"/>
                  <a:pt x="5378324" y="2936250"/>
                  <a:pt x="5479151" y="2936250"/>
                </a:cubicBezTo>
                <a:lnTo>
                  <a:pt x="5486519" y="2934763"/>
                </a:lnTo>
                <a:lnTo>
                  <a:pt x="5486519" y="3247926"/>
                </a:lnTo>
                <a:lnTo>
                  <a:pt x="5479151" y="3246438"/>
                </a:lnTo>
                <a:cubicBezTo>
                  <a:pt x="5378324" y="3246438"/>
                  <a:pt x="5296588" y="3328174"/>
                  <a:pt x="5296588" y="3429001"/>
                </a:cubicBezTo>
                <a:cubicBezTo>
                  <a:pt x="5296588" y="3529828"/>
                  <a:pt x="5378324" y="3611564"/>
                  <a:pt x="5479151" y="3611564"/>
                </a:cubicBezTo>
                <a:lnTo>
                  <a:pt x="5486519" y="3610077"/>
                </a:lnTo>
                <a:lnTo>
                  <a:pt x="5486519" y="3923240"/>
                </a:lnTo>
                <a:lnTo>
                  <a:pt x="5479151" y="3921752"/>
                </a:lnTo>
                <a:cubicBezTo>
                  <a:pt x="5378324" y="3921752"/>
                  <a:pt x="5296588" y="4003488"/>
                  <a:pt x="5296588" y="4104315"/>
                </a:cubicBezTo>
                <a:cubicBezTo>
                  <a:pt x="5296588" y="4205142"/>
                  <a:pt x="5378324" y="4286878"/>
                  <a:pt x="5479151" y="4286878"/>
                </a:cubicBezTo>
                <a:lnTo>
                  <a:pt x="5486519" y="4285391"/>
                </a:lnTo>
                <a:lnTo>
                  <a:pt x="548651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57B6B4-BF89-40A6-8B2A-B5479C52EA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703" y="683483"/>
            <a:ext cx="5475287" cy="630942"/>
          </a:xfrm>
        </p:spPr>
        <p:txBody>
          <a:bodyPr wrap="square"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Header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0BC3BB-B15C-4B2D-B95E-A1BF04BBE9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5703" y="2009723"/>
            <a:ext cx="5475287" cy="416723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>
              <a:buClr>
                <a:schemeClr val="bg2"/>
              </a:buClr>
              <a:defRPr sz="1600">
                <a:solidFill>
                  <a:schemeClr val="bg1">
                    <a:lumMod val="50000"/>
                  </a:schemeClr>
                </a:solidFill>
              </a:defRPr>
            </a:lvl2pPr>
            <a:lvl3pPr>
              <a:buClr>
                <a:schemeClr val="bg2"/>
              </a:buClr>
              <a:defRPr sz="1600">
                <a:solidFill>
                  <a:schemeClr val="bg1">
                    <a:lumMod val="50000"/>
                  </a:schemeClr>
                </a:solidFill>
              </a:defRPr>
            </a:lvl3pPr>
            <a:lvl4pPr>
              <a:buClr>
                <a:schemeClr val="bg2"/>
              </a:buClr>
              <a:defRPr sz="1600">
                <a:solidFill>
                  <a:schemeClr val="bg1">
                    <a:lumMod val="50000"/>
                  </a:schemeClr>
                </a:solidFill>
              </a:defRPr>
            </a:lvl4pPr>
            <a:lvl5pPr>
              <a:buClr>
                <a:schemeClr val="bg2"/>
              </a:buClr>
              <a:defRPr sz="16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C3995E-4027-4ABA-9055-33F430A7D9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703" y="1453787"/>
            <a:ext cx="5475287" cy="36933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</a:lstStyle>
          <a:p>
            <a:r>
              <a:rPr lang="en-US" sz="2000" b="0">
                <a:solidFill>
                  <a:schemeClr val="bg1">
                    <a:lumMod val="50000"/>
                  </a:schemeClr>
                </a:solidFill>
              </a:rPr>
              <a:t>Subhead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309A3FC-1434-456D-9E70-D3557E910B6F}"/>
              </a:ext>
            </a:extLst>
          </p:cNvPr>
          <p:cNvSpPr/>
          <p:nvPr/>
        </p:nvSpPr>
        <p:spPr>
          <a:xfrm>
            <a:off x="5296588" y="3246438"/>
            <a:ext cx="365125" cy="365125"/>
          </a:xfrm>
          <a:prstGeom prst="ellipse">
            <a:avLst/>
          </a:prstGeom>
          <a:solidFill>
            <a:srgbClr val="FA4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0DA39B-23DA-4091-B1AB-AFF7CFFD9F94}"/>
              </a:ext>
            </a:extLst>
          </p:cNvPr>
          <p:cNvSpPr/>
          <p:nvPr/>
        </p:nvSpPr>
        <p:spPr>
          <a:xfrm>
            <a:off x="5296588" y="3921752"/>
            <a:ext cx="365125" cy="365125"/>
          </a:xfrm>
          <a:prstGeom prst="ellipse">
            <a:avLst/>
          </a:prstGeom>
          <a:solidFill>
            <a:srgbClr val="FA4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43C35E3-061C-4633-8B88-38F67F28A78D}"/>
              </a:ext>
            </a:extLst>
          </p:cNvPr>
          <p:cNvSpPr/>
          <p:nvPr/>
        </p:nvSpPr>
        <p:spPr>
          <a:xfrm>
            <a:off x="5296588" y="2571124"/>
            <a:ext cx="365125" cy="365125"/>
          </a:xfrm>
          <a:prstGeom prst="ellipse">
            <a:avLst/>
          </a:prstGeom>
          <a:solidFill>
            <a:srgbClr val="FA4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F8EE91F2-E618-4BBF-80E3-EAA7426173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713" y="6308725"/>
            <a:ext cx="1665288" cy="258763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F2E4D9D-0FB4-458C-B86A-2D5802C67A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3952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1"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2C13A00-1DA2-402E-9916-AE0F7E2B09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12192000" cy="6858000"/>
          </a:xfrm>
          <a:solidFill>
            <a:schemeClr val="tx1">
              <a:lumMod val="85000"/>
              <a:lumOff val="15000"/>
              <a:alpha val="6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D61D4D-10C3-4BEF-8C18-0E36A1909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C79A84C-5ED1-4297-8F7B-E10BABE56C7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1179056"/>
            <a:ext cx="10515600" cy="4499887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Statement/Message Here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4299DC-AFF6-4595-AB7B-3F04932C4A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0713" y="6308725"/>
            <a:ext cx="1665288" cy="258763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8A0C6FF9-EBEE-468A-8E7C-EF1702A9B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84345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C79A84C-5ED1-4297-8F7B-E10BABE56C7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1179056"/>
            <a:ext cx="10515600" cy="4499887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Statement/Message Here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DF25D43-82C3-4B44-9092-6A80BE710E8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0EE6840-346C-4B28-9533-83CA9562DD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81652DDE-D102-414E-9DDE-228B5F0B8A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622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C79A84C-5ED1-4297-8F7B-E10BABE56C7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1179056"/>
            <a:ext cx="10515600" cy="4499887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Statement/Message Here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165CDF3-C393-4D63-836E-9B657232F21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F66D424-0FC8-433F-97FA-D7D945AD59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C611C370-4FB9-48D2-963B-87187603F9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50416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atement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C79A84C-5ED1-4297-8F7B-E10BABE56C7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1179056"/>
            <a:ext cx="10515600" cy="4499887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Statement/Message Here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DF25D43-82C3-4B44-9092-6A80BE710E8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0EE6840-346C-4B28-9533-83CA9562DD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81652DDE-D102-414E-9DDE-228B5F0B8A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24140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D92FC16E-712E-4EF9-BC16-CFA767AC57D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0"/>
            <a:ext cx="7598811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BAE858A-9941-4ED9-953B-82EFDFDDE1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0"/>
            <a:ext cx="7598810" cy="6858000"/>
          </a:xfrm>
          <a:solidFill>
            <a:schemeClr val="tx1">
              <a:lumMod val="85000"/>
              <a:lumOff val="15000"/>
              <a:alpha val="6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5AA8277-B7C0-4EF9-935E-5CA1B2B914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723584" y="1403384"/>
            <a:ext cx="6623865" cy="4051232"/>
          </a:xfrm>
          <a:solidFill>
            <a:schemeClr val="bg2"/>
          </a:solidFill>
        </p:spPr>
        <p:txBody>
          <a:bodyPr lIns="365760" tIns="365760" rIns="365760" bIns="36576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Quote or Message Here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97B44154-2E68-407A-856C-76494DB3C4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6399" y="938109"/>
            <a:ext cx="864000" cy="608013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28ED8E6-97E9-4933-AD88-848E3EB62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713" y="6308725"/>
            <a:ext cx="1665288" cy="258763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07C78832-4D67-4B27-BEE7-C2CE329411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8128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D92FC16E-712E-4EF9-BC16-CFA767AC57D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0"/>
            <a:ext cx="7598811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BAE858A-9941-4ED9-953B-82EFDFDDE1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0"/>
            <a:ext cx="7598810" cy="6858000"/>
          </a:xfrm>
          <a:solidFill>
            <a:schemeClr val="tx1">
              <a:lumMod val="85000"/>
              <a:lumOff val="15000"/>
              <a:alpha val="6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5AA8277-B7C0-4EF9-935E-5CA1B2B914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723584" y="1403384"/>
            <a:ext cx="6623865" cy="4051232"/>
          </a:xfrm>
          <a:solidFill>
            <a:schemeClr val="accent6"/>
          </a:solidFill>
        </p:spPr>
        <p:txBody>
          <a:bodyPr lIns="365760" tIns="365760" rIns="365760" bIns="36576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Quote or Message Here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97B44154-2E68-407A-856C-76494DB3C4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6399" y="938109"/>
            <a:ext cx="864000" cy="608013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28ED8E6-97E9-4933-AD88-848E3EB62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713" y="6308725"/>
            <a:ext cx="1665288" cy="258763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07C78832-4D67-4B27-BEE7-C2CE329411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2394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1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7DE9999-4F73-4801-95D7-7738C66CC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119" y="5553243"/>
            <a:ext cx="3476822" cy="54059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F450F8C-FB9D-BB43-91DA-57FC77BF8E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00814"/>
            <a:ext cx="10515600" cy="1325563"/>
          </a:xfrm>
        </p:spPr>
        <p:txBody>
          <a:bodyPr anchor="b">
            <a:normAutofit/>
          </a:bodyPr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Goes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A53165F-0D04-2B4A-A98E-6DC92E972E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390175"/>
            <a:ext cx="10515600" cy="102552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of Presenter, Title of Presenter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84324CD-82C3-48D9-A86A-4FCEBD419A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119" y="5553243"/>
            <a:ext cx="3476822" cy="540592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2FAB3CB-FBB9-4421-A3A4-2411DAD3D2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11851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D92FC16E-712E-4EF9-BC16-CFA767AC57D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0"/>
            <a:ext cx="7598811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BAE858A-9941-4ED9-953B-82EFDFDDE1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0"/>
            <a:ext cx="7598810" cy="6858000"/>
          </a:xfrm>
          <a:solidFill>
            <a:schemeClr val="tx1">
              <a:lumMod val="85000"/>
              <a:lumOff val="15000"/>
              <a:alpha val="6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5AA8277-B7C0-4EF9-935E-5CA1B2B914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723584" y="1403384"/>
            <a:ext cx="6623865" cy="4051232"/>
          </a:xfrm>
          <a:solidFill>
            <a:schemeClr val="tx2"/>
          </a:solidFill>
        </p:spPr>
        <p:txBody>
          <a:bodyPr lIns="365760" tIns="365760" rIns="365760" bIns="36576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Quote or Message Here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97B44154-2E68-407A-856C-76494DB3C4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6399" y="938109"/>
            <a:ext cx="864000" cy="608013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28ED8E6-97E9-4933-AD88-848E3EB62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713" y="6308725"/>
            <a:ext cx="1665288" cy="258763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07C78832-4D67-4B27-BEE7-C2CE329411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4547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8741BA0-F3CE-48BD-A136-1E5851DF439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27368F5-9339-4D46-85F0-E357FF6097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F3467-6341-2B4F-AC37-421C8B6CB2E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723584" y="1403384"/>
            <a:ext cx="6623865" cy="4051232"/>
          </a:xfrm>
          <a:solidFill>
            <a:schemeClr val="accent3"/>
          </a:solidFill>
        </p:spPr>
        <p:txBody>
          <a:bodyPr lIns="365760" tIns="365760" rIns="365760" bIns="36576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Quote or Message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D23B44B-DEA9-4A4B-9C02-A16D893058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6399" y="938109"/>
            <a:ext cx="864000" cy="608013"/>
          </a:xfrm>
          <a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B95C160C-CF2F-472F-B408-1BB6742F6C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830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2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8741BA0-F3CE-48BD-A136-1E5851DF439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27368F5-9339-4D46-85F0-E357FF6097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F3467-6341-2B4F-AC37-421C8B6CB2E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723584" y="1403384"/>
            <a:ext cx="6623865" cy="4051232"/>
          </a:xfrm>
          <a:solidFill>
            <a:schemeClr val="accent6"/>
          </a:solidFill>
        </p:spPr>
        <p:txBody>
          <a:bodyPr lIns="365760" tIns="365760" rIns="365760" bIns="36576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Quote or Message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D23B44B-DEA9-4A4B-9C02-A16D893058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6399" y="938109"/>
            <a:ext cx="864000" cy="608013"/>
          </a:xfrm>
          <a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B95C160C-CF2F-472F-B408-1BB6742F6C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79853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3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9C943C3-C164-4474-B155-4F5B1E866C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F3467-6341-2B4F-AC37-421C8B6CB2E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723584" y="1403384"/>
            <a:ext cx="6623865" cy="4051232"/>
          </a:xfrm>
          <a:solidFill>
            <a:schemeClr val="tx2"/>
          </a:solidFill>
        </p:spPr>
        <p:txBody>
          <a:bodyPr lIns="365760" tIns="365760" rIns="365760" bIns="36576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Quote or Message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D23B44B-DEA9-4A4B-9C02-A16D893058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6399" y="938109"/>
            <a:ext cx="864000" cy="608013"/>
          </a:xfrm>
          <a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A6166DD-D8CF-44A2-AC52-3E5FD38CC0C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43C10B1B-AA6B-4406-BB18-ECAC5603D1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01933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D672CA9-6D3D-4A0D-9042-7FB4B4A059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927991" y="2013592"/>
            <a:ext cx="5409935" cy="3281422"/>
          </a:xfrm>
          <a:prstGeom prst="round2SameRect">
            <a:avLst>
              <a:gd name="adj1" fmla="val 2733"/>
              <a:gd name="adj2" fmla="val 0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66C3641-24C2-4DB3-BA52-DDE07BE2F3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54667" y="2592790"/>
            <a:ext cx="2258568" cy="3218688"/>
          </a:xfrm>
          <a:prstGeom prst="roundRect">
            <a:avLst>
              <a:gd name="adj" fmla="val 1972"/>
            </a:avLst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ADE4F3E-8402-4A36-B134-3B59C47830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DC2FB254-8B2B-4DA2-8097-C085EED41B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80BBAC9E-3CF9-4D75-8722-13A8FBE3BD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891145" y="3032124"/>
            <a:ext cx="1305446" cy="2941955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05585789"/>
      </p:ext>
    </p:extLst>
  </p:cSld>
  <p:clrMapOvr>
    <a:masterClrMapping/>
  </p:clrMapOvr>
  <p:transition spd="slow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- ph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1C39628-45A7-4738-A432-B621EA999F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36102" y="1050254"/>
            <a:ext cx="2189334" cy="4817776"/>
          </a:xfrm>
          <a:prstGeom prst="roundRect">
            <a:avLst>
              <a:gd name="adj" fmla="val 2170"/>
            </a:avLst>
          </a:prstGeom>
          <a:solidFill>
            <a:srgbClr val="E9E9E9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E687621-5A82-40CC-8D76-16DDAB0F4D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010" y="2591462"/>
            <a:ext cx="4664075" cy="630942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Header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3F0F1B8-6EAC-411A-BA5F-75E918303E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010" y="3361766"/>
            <a:ext cx="4664075" cy="369332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r>
              <a:rPr lang="en-US" sz="2000" b="0">
                <a:solidFill>
                  <a:schemeClr val="bg1">
                    <a:lumMod val="50000"/>
                  </a:schemeClr>
                </a:solidFill>
              </a:rPr>
              <a:t>Short description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52EF349-9AA7-4FEA-A5D4-3A2256E9DC2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CB73A21-91D0-44B7-A4E2-9DE712822E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211926"/>
      </p:ext>
    </p:extLst>
  </p:cSld>
  <p:clrMapOvr>
    <a:masterClrMapping/>
  </p:clrMapOvr>
  <p:transition spd="slow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0B051EF-5679-495F-B49D-73D928216D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4A12500-AF9B-4A14-A9CF-D32034976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46F915A9-7407-4445-BACE-3DEBD9BD566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927991" y="2013592"/>
            <a:ext cx="5409935" cy="3281422"/>
          </a:xfrm>
          <a:prstGeom prst="round2SameRect">
            <a:avLst>
              <a:gd name="adj1" fmla="val 2733"/>
              <a:gd name="adj2" fmla="val 0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CD303A8-5952-304A-A3B0-8367CE13EB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54667" y="2592790"/>
            <a:ext cx="2258568" cy="3218688"/>
          </a:xfrm>
          <a:prstGeom prst="roundRect">
            <a:avLst>
              <a:gd name="adj" fmla="val 1972"/>
            </a:avLst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1689547A-B33A-F44D-BE98-7B8915ECA0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891145" y="3032124"/>
            <a:ext cx="1305446" cy="2941955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71196962"/>
      </p:ext>
    </p:extLst>
  </p:cSld>
  <p:clrMapOvr>
    <a:masterClrMapping/>
  </p:clrMapOvr>
  <p:transition spd="slow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- phon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E687621-5A82-40CC-8D76-16DDAB0F4D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010" y="2591462"/>
            <a:ext cx="4664075" cy="630942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Header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73716B4-A73B-43B8-A65C-A450C6F6C4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339B2-957B-4D12-B05A-59D6BF0237A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0713" y="3361766"/>
            <a:ext cx="4664075" cy="5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Short Description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5037212-4609-4EC9-8D38-2012B96B35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B16B36B3-E09E-B340-B334-767CF79BD6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36102" y="1050254"/>
            <a:ext cx="2189334" cy="4817776"/>
          </a:xfrm>
          <a:prstGeom prst="roundRect">
            <a:avLst>
              <a:gd name="adj" fmla="val 2170"/>
            </a:avLst>
          </a:prstGeom>
          <a:solidFill>
            <a:srgbClr val="E9E9E9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87242337"/>
      </p:ext>
    </p:extLst>
  </p:cSld>
  <p:clrMapOvr>
    <a:masterClrMapping/>
  </p:clrMapOvr>
  <p:transition spd="slow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- laptop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E687621-5A82-40CC-8D76-16DDAB0F4D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011" y="2591462"/>
            <a:ext cx="2685608" cy="630942"/>
          </a:xfrm>
        </p:spPr>
        <p:txBody>
          <a:bodyPr wrap="square"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Header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3F0F1B8-6EAC-411A-BA5F-75E918303E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011" y="3361766"/>
            <a:ext cx="2685608" cy="36933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</a:lstStyle>
          <a:p>
            <a:r>
              <a:rPr lang="en-US" sz="2000" b="0">
                <a:solidFill>
                  <a:schemeClr val="bg1">
                    <a:lumMod val="50000"/>
                  </a:schemeClr>
                </a:solidFill>
              </a:rPr>
              <a:t>Short description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1C39628-45A7-4738-A432-B621EA999F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48626" y="1696453"/>
            <a:ext cx="6081963" cy="3725293"/>
          </a:xfrm>
          <a:prstGeom prst="round2SameRect">
            <a:avLst>
              <a:gd name="adj1" fmla="val 2315"/>
              <a:gd name="adj2" fmla="val 0"/>
            </a:avLst>
          </a:prstGeom>
          <a:solidFill>
            <a:srgbClr val="E9E9E9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3D334FB-DC61-416B-885B-8C78ACEC1B3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8A81AD9-3648-4BC9-928B-4D348D5907A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0680F21-66CC-41C3-92D5-80F3D35A6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00751"/>
      </p:ext>
    </p:extLst>
  </p:cSld>
  <p:clrMapOvr>
    <a:masterClrMapping/>
  </p:clrMapOvr>
  <p:transition spd="slow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59AD235-26D0-4B5E-A07A-41F806406B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2E0D65BB-74FA-42DE-AD3E-368A31E7AC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102275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2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A53165F-0D04-2B4A-A98E-6DC92E972E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088344"/>
            <a:ext cx="10515600" cy="892732"/>
          </a:xfrm>
        </p:spPr>
        <p:txBody>
          <a:bodyPr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Presentation Subtitle Goes Here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ABC71069-D618-3E4D-8962-C64823C28C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4162261"/>
            <a:ext cx="10515600" cy="72873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of Presenter, Title of Presenter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A865D9DB-314B-AF42-A1F0-9A635E4BA3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62781"/>
            <a:ext cx="10515600" cy="1325563"/>
          </a:xfrm>
        </p:spPr>
        <p:txBody>
          <a:bodyPr anchor="b">
            <a:normAutofit/>
          </a:bodyPr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Goes Here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AD8E14E-0F28-4103-92DE-858967B73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119" y="5553243"/>
            <a:ext cx="3476822" cy="54059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061BA85-ADEB-4981-A8A4-B832E74692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119" y="5553243"/>
            <a:ext cx="3476822" cy="540592"/>
          </a:xfrm>
          <a:prstGeom prst="rect">
            <a:avLst/>
          </a:prstGeom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44CC671-723E-463F-8274-39B093F34D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06352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3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33CC68F-069E-8A41-9E3A-C6E7092AB9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38418" y="2224978"/>
            <a:ext cx="1786824" cy="1786824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06B9F357-8D2C-5143-944C-B8E5C20ACF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3" y="2224978"/>
            <a:ext cx="1786824" cy="1786824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19457EE0-7D21-B24A-AE7F-A9FA733274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77018" y="2224978"/>
            <a:ext cx="1786824" cy="1786824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59AD235-26D0-4B5E-A07A-41F806406B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2E0D65BB-74FA-42DE-AD3E-368A31E7AC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1776CEE-A7D9-48BD-9C35-FE246ABE28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57483" y="2224277"/>
            <a:ext cx="1785937" cy="1787525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40769816"/>
      </p:ext>
    </p:extLst>
  </p:cSld>
  <p:clrMapOvr>
    <a:masterClrMapping/>
  </p:clrMapOvr>
  <p:transition spd="slow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1B9853B0-2324-4EA7-BF90-99947D48D35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08DEDA6-8BC2-46D5-86D0-1B1526E400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3ED191-D531-4ED7-A977-06273B93F4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766550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1F47CBB-23FB-D543-A699-3EEED9A145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27775" y="2930525"/>
            <a:ext cx="1554163" cy="115411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59AD235-26D0-4B5E-A07A-41F806406B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2E0D65BB-74FA-42DE-AD3E-368A31E7AC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6214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18DE3E7-79F4-4B33-AA46-F902356F40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351588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7BF65E-EDA4-425B-8B8B-F8AE87EE27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91325" y="1627819"/>
            <a:ext cx="4346575" cy="4055757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400" b="0">
                <a:solidFill>
                  <a:srgbClr val="808080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01 Section One</a:t>
            </a:r>
          </a:p>
          <a:p>
            <a:pPr lvl="0"/>
            <a:r>
              <a:rPr lang="en-US"/>
              <a:t>02 Section Two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03 Section Three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04 Section Four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05 Section Five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BCFC44-224C-41F4-B5A3-991D16D2F8F6}"/>
              </a:ext>
            </a:extLst>
          </p:cNvPr>
          <p:cNvSpPr txBox="1"/>
          <p:nvPr/>
        </p:nvSpPr>
        <p:spPr>
          <a:xfrm>
            <a:off x="6791325" y="1027656"/>
            <a:ext cx="42397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3200" b="1">
                <a:solidFill>
                  <a:schemeClr val="tx1"/>
                </a:solidFill>
                <a:latin typeface="+mj-lt"/>
              </a:rPr>
              <a:t>Table of Contents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7565FBE-936E-44A9-AD9A-3B6E10C2D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44142" y="5023197"/>
            <a:ext cx="338415" cy="1320757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2672D83-D629-44E0-90B0-6FE0CD480C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0713" y="6308725"/>
            <a:ext cx="1665288" cy="258763"/>
          </a:xfrm>
          <a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A4573B-5E0B-44C2-A042-9DE0B89956AE}"/>
              </a:ext>
            </a:extLst>
          </p:cNvPr>
          <p:cNvSpPr txBox="1"/>
          <p:nvPr userDrawn="1"/>
        </p:nvSpPr>
        <p:spPr>
          <a:xfrm>
            <a:off x="6791325" y="1027656"/>
            <a:ext cx="42397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3200" b="1">
                <a:solidFill>
                  <a:schemeClr val="tx1"/>
                </a:solidFill>
                <a:latin typeface="+mj-lt"/>
              </a:rPr>
              <a:t>Table of Contents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398BD04-615B-4F5C-8ED3-9F0427BAB4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44142" y="5023197"/>
            <a:ext cx="338415" cy="1320757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1A937805-3376-4D52-BA62-546A720488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9300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F4550-C3B5-FF45-B960-C66E50B862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80230"/>
            <a:ext cx="9144000" cy="2030505"/>
          </a:xfrm>
        </p:spPr>
        <p:txBody>
          <a:bodyPr anchor="ctr">
            <a:normAutofit/>
          </a:bodyPr>
          <a:lstStyle>
            <a:lvl1pPr algn="ctr"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Section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D7BFB5-1E21-4C0B-B3C8-30736B20A18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0558B07-9EF9-4641-AF9F-48FE256CD2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574AB62-0927-4643-BD1A-2956070DA6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17316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A043721-BBA8-A14E-95E4-ED7144203C5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398495"/>
            <a:ext cx="9144000" cy="2030505"/>
          </a:xfrm>
        </p:spPr>
        <p:txBody>
          <a:bodyPr anchor="b">
            <a:normAutofit/>
          </a:bodyPr>
          <a:lstStyle>
            <a:lvl1pPr algn="ctr"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Section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04A001B-EF08-B941-B506-301C0CA607A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489744"/>
            <a:ext cx="9144000" cy="1889866"/>
          </a:xfrm>
        </p:spPr>
        <p:txBody>
          <a:bodyPr>
            <a:normAutofit/>
          </a:bodyPr>
          <a:lstStyle>
            <a:lvl1pPr marL="0" indent="0" algn="ctr">
              <a:buNone/>
              <a:defRPr sz="2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230991E-70AD-4B5B-956E-2D6C4FB6E48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57833C2-63E0-4AF4-A89A-0D57355391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2D8689EE-D1D1-4914-A960-B25E6F372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954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-Section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F4550-C3B5-FF45-B960-C66E50B862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80230"/>
            <a:ext cx="9144000" cy="2030505"/>
          </a:xfrm>
        </p:spPr>
        <p:txBody>
          <a:bodyPr anchor="ctr">
            <a:normAutofit/>
          </a:bodyPr>
          <a:lstStyle>
            <a:lvl1pPr algn="ctr">
              <a:defRPr sz="3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Sub-Section Title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112956E-0038-481F-A546-B0CDC1DE77D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8131AFA-C709-4505-80EC-836C6FF426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8DA808-FC9D-49A7-8C26-EF576F593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94667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-Section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F4550-C3B5-FF45-B960-C66E50B862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80230"/>
            <a:ext cx="9144000" cy="2030505"/>
          </a:xfrm>
        </p:spPr>
        <p:txBody>
          <a:bodyPr anchor="ctr">
            <a:normAutofit/>
          </a:bodyPr>
          <a:lstStyle>
            <a:lvl1pPr algn="ctr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Sub-Section Title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6B87B00-19CC-4B1F-A960-F5A08D354BB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3ED11B7-C0CA-4E2F-837B-C6C6E87243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D40554-D9B4-45E4-9D0F-DEF8F1677E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6213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-Section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F4550-C3B5-FF45-B960-C66E50B862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80230"/>
            <a:ext cx="9144000" cy="2030505"/>
          </a:xfrm>
        </p:spPr>
        <p:txBody>
          <a:bodyPr anchor="ctr">
            <a:normAutofit/>
          </a:bodyPr>
          <a:lstStyle>
            <a:lvl1pPr algn="ctr"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Sub-Section Title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04FC4B3-C345-4576-A8B4-9554058A447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FB30113-47B7-49A0-B967-F3D5C8F1F2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13" y="6308725"/>
            <a:ext cx="1665288" cy="25892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F4A9F3-BA9C-4457-9A7E-6C0CBC2C2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4294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F2946-F04F-054A-8C71-6D252C0DE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10" y="681037"/>
            <a:ext cx="10949980" cy="6049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44D8BF-1EC1-654A-A609-F26DBC176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1010" y="1649896"/>
            <a:ext cx="10949980" cy="4376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50D483-65EC-4ABD-BE78-01C826B06E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F059A51-1513-4722-B38F-49BCC75F15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742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40" r:id="rId11"/>
    <p:sldLayoutId id="2147483725" r:id="rId12"/>
    <p:sldLayoutId id="2147483726" r:id="rId13"/>
    <p:sldLayoutId id="2147483727" r:id="rId14"/>
    <p:sldLayoutId id="2147483729" r:id="rId15"/>
    <p:sldLayoutId id="2147483731" r:id="rId16"/>
    <p:sldLayoutId id="2147483741" r:id="rId17"/>
    <p:sldLayoutId id="2147483728" r:id="rId18"/>
    <p:sldLayoutId id="2147483743" r:id="rId19"/>
    <p:sldLayoutId id="2147483745" r:id="rId20"/>
    <p:sldLayoutId id="2147483730" r:id="rId21"/>
    <p:sldLayoutId id="2147483744" r:id="rId22"/>
    <p:sldLayoutId id="2147483732" r:id="rId23"/>
    <p:sldLayoutId id="2147483735" r:id="rId24"/>
    <p:sldLayoutId id="2147483733" r:id="rId25"/>
    <p:sldLayoutId id="2147483738" r:id="rId26"/>
    <p:sldLayoutId id="2147483739" r:id="rId27"/>
    <p:sldLayoutId id="2147483734" r:id="rId28"/>
    <p:sldLayoutId id="2147483736" r:id="rId29"/>
    <p:sldLayoutId id="2147483742" r:id="rId30"/>
    <p:sldLayoutId id="2147483737" r:id="rId31"/>
    <p:sldLayoutId id="2147483746" r:id="rId32"/>
  </p:sldLayoutIdLst>
  <p:transition spd="slow">
    <p:fade/>
  </p:transition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5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1500"/>
        </a:spcBef>
        <a:buClr>
          <a:schemeClr val="bg2"/>
        </a:buClr>
        <a:buSzPct val="110000"/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SzPct val="85000"/>
        <a:buFont typeface="Wingdings" panose="05000000000000000000" pitchFamily="2" charset="2"/>
        <a:buChar char="§"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SzPct val="85000"/>
        <a:buFont typeface="Wingdings" panose="05000000000000000000" pitchFamily="2" charset="2"/>
        <a:buChar char="§"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SzPct val="85000"/>
        <a:buFont typeface="Wingdings" panose="05000000000000000000" pitchFamily="2" charset="2"/>
        <a:buChar char="§"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SzPct val="85000"/>
        <a:buFont typeface="Wingdings" panose="05000000000000000000" pitchFamily="2" charset="2"/>
        <a:buChar char="§"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 userDrawn="1">
          <p15:clr>
            <a:srgbClr val="F26B43"/>
          </p15:clr>
        </p15:guide>
        <p15:guide id="6" pos="3840" userDrawn="1">
          <p15:clr>
            <a:srgbClr val="F26B43"/>
          </p15:clr>
        </p15:guide>
        <p15:guide id="7" pos="144" userDrawn="1">
          <p15:clr>
            <a:srgbClr val="F26B43"/>
          </p15:clr>
        </p15:guide>
        <p15:guide id="8" pos="7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30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386836-7A91-B04B-9FBC-5822D1E6A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2000814"/>
            <a:ext cx="10958945" cy="1325563"/>
          </a:xfrm>
        </p:spPr>
        <p:txBody>
          <a:bodyPr/>
          <a:lstStyle/>
          <a:p>
            <a:r>
              <a:rPr lang="en-US" dirty="0"/>
              <a:t>The Highlights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49A89A-E2DA-43E0-8192-4D74D0EE68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059A51-1513-4722-B38F-49BCC75F15CA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7" name="Picture 6" descr="A picture containing headdress, helmet&#10;&#10;Description automatically generated">
            <a:extLst>
              <a:ext uri="{FF2B5EF4-FFF2-40B4-BE49-F238E27FC236}">
                <a16:creationId xmlns:a16="http://schemas.microsoft.com/office/drawing/2014/main" id="{8F1035B0-DAA4-DC43-9321-EBDD02313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25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01135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E041B0E-1F8D-3A42-B321-CD961EF2B71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1998190" y="2514601"/>
            <a:ext cx="3659414" cy="2129930"/>
          </a:xfrm>
        </p:spPr>
      </p:pic>
      <p:pic>
        <p:nvPicPr>
          <p:cNvPr id="11" name="Picture Placeholder 10" descr="Logo&#10;&#10;Description automatically generated">
            <a:extLst>
              <a:ext uri="{FF2B5EF4-FFF2-40B4-BE49-F238E27FC236}">
                <a16:creationId xmlns:a16="http://schemas.microsoft.com/office/drawing/2014/main" id="{BE0A163A-5363-414C-A6F9-5D542FBE9F6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44" b="44"/>
          <a:stretch>
            <a:fillRect/>
          </a:stretch>
        </p:blipFill>
        <p:spPr>
          <a:xfrm>
            <a:off x="6015052" y="2729493"/>
            <a:ext cx="2308065" cy="19150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CFADF-1A25-4044-9A4E-508C1BB3D3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059A51-1513-4722-B38F-49BCC75F15C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96EB86-6806-4743-BECC-952A0701F266}"/>
              </a:ext>
            </a:extLst>
          </p:cNvPr>
          <p:cNvSpPr txBox="1"/>
          <p:nvPr/>
        </p:nvSpPr>
        <p:spPr>
          <a:xfrm>
            <a:off x="3190008" y="1579418"/>
            <a:ext cx="3283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Road Map</a:t>
            </a:r>
          </a:p>
        </p:txBody>
      </p:sp>
    </p:spTree>
    <p:extLst>
      <p:ext uri="{BB962C8B-B14F-4D97-AF65-F5344CB8AC3E}">
        <p14:creationId xmlns:p14="http://schemas.microsoft.com/office/powerpoint/2010/main" val="1012400619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A14B2-4A3D-412E-AC7F-D32698549B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059A51-1513-4722-B38F-49BCC75F15C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4875C6-ADFA-4ACB-ABC7-23D6C33BF874}"/>
              </a:ext>
            </a:extLst>
          </p:cNvPr>
          <p:cNvSpPr txBox="1"/>
          <p:nvPr/>
        </p:nvSpPr>
        <p:spPr>
          <a:xfrm>
            <a:off x="6278606" y="1075500"/>
            <a:ext cx="5098367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800" dirty="0">
                <a:solidFill>
                  <a:schemeClr val="bg1"/>
                </a:solidFill>
                <a:latin typeface="Cooper Black" panose="0208090404030B020404" pitchFamily="18" charset="0"/>
              </a:rPr>
              <a:t>Data insights into the most highlighted content</a:t>
            </a:r>
          </a:p>
          <a:p>
            <a:endParaRPr lang="en-US" sz="3800" dirty="0">
              <a:solidFill>
                <a:schemeClr val="bg1"/>
              </a:solidFill>
              <a:latin typeface="Cooper Black" panose="0208090404030B020404" pitchFamily="18" charset="0"/>
            </a:endParaRPr>
          </a:p>
          <a:p>
            <a:r>
              <a:rPr lang="en-US" sz="3800" dirty="0">
                <a:solidFill>
                  <a:schemeClr val="bg1"/>
                </a:solidFill>
                <a:latin typeface="Cooper Black" panose="0208090404030B020404" pitchFamily="18" charset="0"/>
              </a:rPr>
              <a:t>For day, week, subject, content categories etc.</a:t>
            </a:r>
          </a:p>
        </p:txBody>
      </p:sp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99A49AD5-945E-4027-BA90-AC7F38E24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08" y="1673653"/>
            <a:ext cx="4876800" cy="298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9473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6D8FF5-A02B-4868-8ECF-6EF3F8851F3E}"/>
              </a:ext>
            </a:extLst>
          </p:cNvPr>
          <p:cNvSpPr txBox="1"/>
          <p:nvPr/>
        </p:nvSpPr>
        <p:spPr>
          <a:xfrm>
            <a:off x="550502" y="2322409"/>
            <a:ext cx="10750753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0" b="1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09279C-BC3D-43FA-B50B-8273DD205238}"/>
              </a:ext>
            </a:extLst>
          </p:cNvPr>
          <p:cNvSpPr txBox="1"/>
          <p:nvPr/>
        </p:nvSpPr>
        <p:spPr>
          <a:xfrm>
            <a:off x="550502" y="3117226"/>
            <a:ext cx="1075075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>
                <a:solidFill>
                  <a:schemeClr val="bg1"/>
                </a:solidFill>
              </a:rPr>
              <a:t>cornerstoneondemand.com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638258-6A5F-46F9-A2D2-5E98B88B8CCA}"/>
              </a:ext>
            </a:extLst>
          </p:cNvPr>
          <p:cNvSpPr txBox="1"/>
          <p:nvPr/>
        </p:nvSpPr>
        <p:spPr>
          <a:xfrm>
            <a:off x="550502" y="3801271"/>
            <a:ext cx="10750753" cy="1439209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</a:rPr>
              <a:t>Team Highlights</a:t>
            </a:r>
          </a:p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chemeClr val="bg1"/>
                </a:solidFill>
              </a:rPr>
              <a:t>highlights@csod.com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C8C679-001F-4FB3-A58D-6F0E365772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059A51-1513-4722-B38F-49BCC75F15C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71058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6D8FF5-A02B-4868-8ECF-6EF3F8851F3E}"/>
              </a:ext>
            </a:extLst>
          </p:cNvPr>
          <p:cNvSpPr txBox="1"/>
          <p:nvPr/>
        </p:nvSpPr>
        <p:spPr>
          <a:xfrm>
            <a:off x="720624" y="2998113"/>
            <a:ext cx="10750753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000" b="1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BA4D9B-56D1-4410-96D9-39070DF79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059A51-1513-4722-B38F-49BCC75F15C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91301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204006C-220A-459C-9150-72A283ED2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Team Highlights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F880AA-421E-4A0C-9E50-D1B551E9F7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</p:spPr>
        <p:txBody>
          <a:bodyPr/>
          <a:lstStyle/>
          <a:p>
            <a:fld id="{BF059A51-1513-4722-B38F-49BCC75F15CA}" type="slidenum">
              <a:rPr lang="en-US" smtClean="0"/>
              <a:pPr/>
              <a:t>2</a:t>
            </a:fld>
            <a:endParaRPr lang="en-US"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97E32CB4-DBED-4F44-AE91-C98065A582B0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982340436"/>
              </p:ext>
            </p:extLst>
          </p:nvPr>
        </p:nvGraphicFramePr>
        <p:xfrm>
          <a:off x="620713" y="1490663"/>
          <a:ext cx="5303837" cy="4562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4844069-0604-F741-9FA6-C750FDADD0AA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633348035"/>
              </p:ext>
            </p:extLst>
          </p:nvPr>
        </p:nvGraphicFramePr>
        <p:xfrm>
          <a:off x="6267450" y="1490663"/>
          <a:ext cx="530383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1919">
                  <a:extLst>
                    <a:ext uri="{9D8B030D-6E8A-4147-A177-3AD203B41FA5}">
                      <a16:colId xmlns:a16="http://schemas.microsoft.com/office/drawing/2014/main" val="2588613865"/>
                    </a:ext>
                  </a:extLst>
                </a:gridCol>
                <a:gridCol w="2651919">
                  <a:extLst>
                    <a:ext uri="{9D8B030D-6E8A-4147-A177-3AD203B41FA5}">
                      <a16:colId xmlns:a16="http://schemas.microsoft.com/office/drawing/2014/main" val="34829303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351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Aanchal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Lohia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Mumbai, India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605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Ravishekhar</a:t>
                      </a:r>
                      <a:r>
                        <a:rPr lang="en-US" dirty="0"/>
                        <a:t> Gopalan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Toronto, Canada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59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Chetan </a:t>
                      </a:r>
                      <a:r>
                        <a:rPr lang="en-US" dirty="0" err="1"/>
                        <a:t>Urkudkar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Dublin, 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286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Pankaj </a:t>
                      </a:r>
                      <a:r>
                        <a:rPr lang="en-US" dirty="0" err="1"/>
                        <a:t>Khairnar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Mumbai, India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130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Prashant </a:t>
                      </a:r>
                      <a:r>
                        <a:rPr lang="en-US" dirty="0" err="1"/>
                        <a:t>Hattiholi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Pune, India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81346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96643ADF-8398-D549-ABA6-B5E195CA62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9063" y="1589585"/>
            <a:ext cx="1028700" cy="1028700"/>
          </a:xfrm>
          <a:prstGeom prst="rect">
            <a:avLst/>
          </a:prstGeom>
        </p:spPr>
      </p:pic>
      <p:pic>
        <p:nvPicPr>
          <p:cNvPr id="12" name="Picture 11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BBC3BED3-1B59-DE40-BCE3-328740C480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6760" y="2908694"/>
            <a:ext cx="927100" cy="901700"/>
          </a:xfrm>
          <a:prstGeom prst="rect">
            <a:avLst/>
          </a:prstGeom>
        </p:spPr>
      </p:pic>
      <p:pic>
        <p:nvPicPr>
          <p:cNvPr id="13" name="Picture 12" descr="A person wearing sunglasses&#10;&#10;Description automatically generated with low confidence">
            <a:extLst>
              <a:ext uri="{FF2B5EF4-FFF2-40B4-BE49-F238E27FC236}">
                <a16:creationId xmlns:a16="http://schemas.microsoft.com/office/drawing/2014/main" id="{93EC44FF-682C-584E-A4FB-D856CA3707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20141" y="4897379"/>
            <a:ext cx="952500" cy="1041400"/>
          </a:xfrm>
          <a:prstGeom prst="rect">
            <a:avLst/>
          </a:prstGeom>
        </p:spPr>
      </p:pic>
      <p:pic>
        <p:nvPicPr>
          <p:cNvPr id="14" name="Picture 13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D333916E-E144-4D47-A826-1AB25343FA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3614" y="4896290"/>
            <a:ext cx="1041400" cy="1041400"/>
          </a:xfrm>
          <a:prstGeom prst="rect">
            <a:avLst/>
          </a:prstGeom>
        </p:spPr>
      </p:pic>
      <p:pic>
        <p:nvPicPr>
          <p:cNvPr id="15" name="Picture 14" descr="A picture containing text, arch&#10;&#10;Description automatically generated">
            <a:extLst>
              <a:ext uri="{FF2B5EF4-FFF2-40B4-BE49-F238E27FC236}">
                <a16:creationId xmlns:a16="http://schemas.microsoft.com/office/drawing/2014/main" id="{80C47FF2-43FD-2F42-BF9B-092306D1687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5240" y="2870086"/>
            <a:ext cx="990600" cy="1003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22A7E8-F6AF-A247-AD03-551564FE92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50999" y="3308928"/>
            <a:ext cx="1238249" cy="134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5675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A6B02F-D0E5-6C43-9521-6368790A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3200" dirty="0"/>
              <a:t>Learning Journey</a:t>
            </a:r>
            <a:br>
              <a:rPr lang="en-US" sz="3200" dirty="0"/>
            </a:br>
            <a:br>
              <a:rPr lang="en-US" sz="3200" dirty="0"/>
            </a:b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D013DA-4C9D-443D-93F5-31BC68529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059A51-1513-4722-B38F-49BCC75F15CA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Content Placeholder 12">
            <a:extLst>
              <a:ext uri="{FF2B5EF4-FFF2-40B4-BE49-F238E27FC236}">
                <a16:creationId xmlns:a16="http://schemas.microsoft.com/office/drawing/2014/main" id="{E518B070-9F88-EE48-B999-6BEF1BF8D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127" y="1507200"/>
            <a:ext cx="4733746" cy="49309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7070248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AFE1942-FCA3-5546-B1E0-74D9F0490F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Cooper Black" panose="0208090404030B020404" pitchFamily="18" charset="77"/>
              </a:rPr>
              <a:t>Completion is a milestone!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D52AC09-D6FD-2B49-9D34-621D008656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91DB7E-8BB3-C048-9CAC-86FF0FE697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059A51-1513-4722-B38F-49BCC75F15C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94610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A14B2-4A3D-412E-AC7F-D32698549B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059A51-1513-4722-B38F-49BCC75F15CA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" name="Picture 9" descr="A person writing on a screen&#10;&#10;Description automatically generated with low confidence">
            <a:extLst>
              <a:ext uri="{FF2B5EF4-FFF2-40B4-BE49-F238E27FC236}">
                <a16:creationId xmlns:a16="http://schemas.microsoft.com/office/drawing/2014/main" id="{27E70863-A199-44D5-8543-6B56FBB8C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925" y="2203787"/>
            <a:ext cx="5158466" cy="282683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C8CC779F-10C0-475A-9A5A-561069B44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88" y="2177709"/>
            <a:ext cx="5715000" cy="2852908"/>
          </a:xfrm>
          <a:prstGeom prst="rect">
            <a:avLst/>
          </a:prstGeom>
        </p:spPr>
      </p:pic>
      <p:sp>
        <p:nvSpPr>
          <p:cNvPr id="15" name="Arrow: Curved Down 14">
            <a:extLst>
              <a:ext uri="{FF2B5EF4-FFF2-40B4-BE49-F238E27FC236}">
                <a16:creationId xmlns:a16="http://schemas.microsoft.com/office/drawing/2014/main" id="{6B79D294-B56A-4724-B182-700CB4CB983A}"/>
              </a:ext>
            </a:extLst>
          </p:cNvPr>
          <p:cNvSpPr/>
          <p:nvPr/>
        </p:nvSpPr>
        <p:spPr>
          <a:xfrm>
            <a:off x="4330504" y="978780"/>
            <a:ext cx="3530991" cy="1044548"/>
          </a:xfrm>
          <a:prstGeom prst="curvedDownArrow">
            <a:avLst/>
          </a:prstGeom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7E185F-C67D-4685-9AC8-8137A49F5D3F}"/>
              </a:ext>
            </a:extLst>
          </p:cNvPr>
          <p:cNvSpPr txBox="1"/>
          <p:nvPr/>
        </p:nvSpPr>
        <p:spPr>
          <a:xfrm>
            <a:off x="545122" y="824399"/>
            <a:ext cx="538206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Cooper Black" panose="0208090404030B020404" pitchFamily="18" charset="0"/>
              </a:rPr>
              <a:t>From</a:t>
            </a:r>
          </a:p>
          <a:p>
            <a:r>
              <a:rPr lang="en-US" sz="3000" dirty="0">
                <a:solidFill>
                  <a:schemeClr val="bg1"/>
                </a:solidFill>
                <a:latin typeface="Cooper Black" panose="0208090404030B020404" pitchFamily="18" charset="0"/>
              </a:rPr>
              <a:t>Retention Burden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4875C6-ADFA-4ACB-ABC7-23D6C33BF874}"/>
              </a:ext>
            </a:extLst>
          </p:cNvPr>
          <p:cNvSpPr txBox="1"/>
          <p:nvPr/>
        </p:nvSpPr>
        <p:spPr>
          <a:xfrm>
            <a:off x="8026790" y="886798"/>
            <a:ext cx="32554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Cooper Black" panose="0208090404030B020404" pitchFamily="18" charset="0"/>
              </a:rPr>
              <a:t>To</a:t>
            </a:r>
          </a:p>
          <a:p>
            <a:r>
              <a:rPr lang="en-US" sz="3000" dirty="0">
                <a:solidFill>
                  <a:schemeClr val="bg1"/>
                </a:solidFill>
                <a:latin typeface="Cooper Black" panose="0208090404030B020404" pitchFamily="18" charset="0"/>
              </a:rPr>
              <a:t>Ease of access</a:t>
            </a:r>
          </a:p>
        </p:txBody>
      </p:sp>
    </p:spTree>
    <p:extLst>
      <p:ext uri="{BB962C8B-B14F-4D97-AF65-F5344CB8AC3E}">
        <p14:creationId xmlns:p14="http://schemas.microsoft.com/office/powerpoint/2010/main" val="1041588604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>
            <a:extLst>
              <a:ext uri="{FF2B5EF4-FFF2-40B4-BE49-F238E27FC236}">
                <a16:creationId xmlns:a16="http://schemas.microsoft.com/office/drawing/2014/main" id="{7583AE02-551F-416D-B29C-BD417D0AC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6A1AC3-9CC7-435F-9C02-2C9BED74A5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</p:spPr>
        <p:txBody>
          <a:bodyPr/>
          <a:lstStyle/>
          <a:p>
            <a:fld id="{BF059A51-1513-4722-B38F-49BCC75F15C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DDB2FCC3-3BEE-4DB3-9F78-6D9218E986F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6000" dirty="0">
                <a:solidFill>
                  <a:schemeClr val="accent4">
                    <a:lumMod val="75000"/>
                  </a:schemeClr>
                </a:solidFill>
              </a:rPr>
              <a:t>Learning Retention</a:t>
            </a:r>
          </a:p>
        </p:txBody>
      </p:sp>
    </p:spTree>
    <p:extLst>
      <p:ext uri="{BB962C8B-B14F-4D97-AF65-F5344CB8AC3E}">
        <p14:creationId xmlns:p14="http://schemas.microsoft.com/office/powerpoint/2010/main" val="1567890034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>
            <a:extLst>
              <a:ext uri="{FF2B5EF4-FFF2-40B4-BE49-F238E27FC236}">
                <a16:creationId xmlns:a16="http://schemas.microsoft.com/office/drawing/2014/main" id="{7583AE02-551F-416D-B29C-BD417D0AC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solve it?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6A1AC3-9CC7-435F-9C02-2C9BED74A5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7790" y="6255625"/>
            <a:ext cx="2743200" cy="365125"/>
          </a:xfrm>
        </p:spPr>
        <p:txBody>
          <a:bodyPr/>
          <a:lstStyle/>
          <a:p>
            <a:fld id="{BF059A51-1513-4722-B38F-49BCC75F15CA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" name="Online Media 2" descr="vid.mp4">
            <a:hlinkClick r:id="" action="ppaction://media"/>
            <a:extLst>
              <a:ext uri="{FF2B5EF4-FFF2-40B4-BE49-F238E27FC236}">
                <a16:creationId xmlns:a16="http://schemas.microsoft.com/office/drawing/2014/main" id="{136CDBCB-9AA7-5F4F-AAF2-BDCBBDCF8B88}"/>
              </a:ext>
            </a:extLst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4075" y="1490663"/>
            <a:ext cx="7943850" cy="4475162"/>
          </a:xfrm>
        </p:spPr>
      </p:pic>
    </p:spTree>
    <p:extLst>
      <p:ext uri="{BB962C8B-B14F-4D97-AF65-F5344CB8AC3E}">
        <p14:creationId xmlns:p14="http://schemas.microsoft.com/office/powerpoint/2010/main" val="31806380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E58528-6893-4818-9A8D-E6E89BFDD6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889584-AD5C-4F33-86DE-648DACE69E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059A51-1513-4722-B38F-49BCC75F15C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884488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D236AB-980C-DC40-A71B-028B6B081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 algn="l">
              <a:buClr>
                <a:schemeClr val="bg1"/>
              </a:buClr>
              <a:buFont typeface="+mj-lt"/>
              <a:buAutoNum type="arabicPeriod"/>
            </a:pPr>
            <a:r>
              <a:rPr lang="en-US" dirty="0"/>
              <a:t>Product Agnostic</a:t>
            </a:r>
          </a:p>
          <a:p>
            <a:pPr marL="457200" indent="-457200" algn="l">
              <a:buClr>
                <a:schemeClr val="bg1"/>
              </a:buClr>
              <a:buFont typeface="+mj-lt"/>
              <a:buAutoNum type="arabicPeriod"/>
            </a:pPr>
            <a:r>
              <a:rPr lang="en-US" dirty="0"/>
              <a:t>No Cost Development</a:t>
            </a:r>
          </a:p>
          <a:p>
            <a:pPr marL="457200" indent="-457200" algn="l">
              <a:buClr>
                <a:schemeClr val="bg1"/>
              </a:buClr>
              <a:buFont typeface="+mj-lt"/>
              <a:buAutoNum type="arabicPeriod"/>
            </a:pPr>
            <a:r>
              <a:rPr lang="en-US" dirty="0"/>
              <a:t>Improves Social Engagement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87128-E547-E24B-B2D8-D69A7E088C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B10EE7-4523-ED41-9AE6-02D33E3AB8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059A51-1513-4722-B38F-49BCC75F15C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6F4B04-F54E-114A-ADE2-D810CB3AC509}"/>
              </a:ext>
            </a:extLst>
          </p:cNvPr>
          <p:cNvSpPr txBox="1"/>
          <p:nvPr/>
        </p:nvSpPr>
        <p:spPr>
          <a:xfrm>
            <a:off x="862445" y="1091045"/>
            <a:ext cx="30636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+mj-lt"/>
              </a:rPr>
              <a:t>Key Benefits</a:t>
            </a:r>
          </a:p>
        </p:txBody>
      </p:sp>
    </p:spTree>
    <p:extLst>
      <p:ext uri="{BB962C8B-B14F-4D97-AF65-F5344CB8AC3E}">
        <p14:creationId xmlns:p14="http://schemas.microsoft.com/office/powerpoint/2010/main" val="3914494925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Theme_CSOD">
  <a:themeElements>
    <a:clrScheme name="CSOD New">
      <a:dk1>
        <a:srgbClr val="000000"/>
      </a:dk1>
      <a:lt1>
        <a:srgbClr val="FFFFFF"/>
      </a:lt1>
      <a:dk2>
        <a:srgbClr val="004F71"/>
      </a:dk2>
      <a:lt2>
        <a:srgbClr val="FA4616"/>
      </a:lt2>
      <a:accent1>
        <a:srgbClr val="00859B"/>
      </a:accent1>
      <a:accent2>
        <a:srgbClr val="653024"/>
      </a:accent2>
      <a:accent3>
        <a:srgbClr val="F1C6A6"/>
      </a:accent3>
      <a:accent4>
        <a:srgbClr val="D6001C"/>
      </a:accent4>
      <a:accent5>
        <a:srgbClr val="FFC72C"/>
      </a:accent5>
      <a:accent6>
        <a:srgbClr val="2CCCD3"/>
      </a:accent6>
      <a:hlink>
        <a:srgbClr val="2CCCD3"/>
      </a:hlink>
      <a:folHlink>
        <a:srgbClr val="2CCCD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od_template Aug 5" id="{0E63F085-0568-244E-905E-64637C2AC06E}" vid="{D38EFE47-34BA-F84B-8D54-E5919B9987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8359F1BA370241BA373776C0D97966" ma:contentTypeVersion="12" ma:contentTypeDescription="Create a new document." ma:contentTypeScope="" ma:versionID="179a7ffefa14d03c08765c4b2b291fb2">
  <xsd:schema xmlns:xsd="http://www.w3.org/2001/XMLSchema" xmlns:xs="http://www.w3.org/2001/XMLSchema" xmlns:p="http://schemas.microsoft.com/office/2006/metadata/properties" xmlns:ns2="96a725ab-3218-460e-995d-eacc863cc37a" xmlns:ns3="fe412e4e-e280-4600-a909-1ce3abce0009" targetNamespace="http://schemas.microsoft.com/office/2006/metadata/properties" ma:root="true" ma:fieldsID="3f46cefa0a950d7bc97f3c3ad73630be" ns2:_="" ns3:_="">
    <xsd:import namespace="96a725ab-3218-460e-995d-eacc863cc37a"/>
    <xsd:import namespace="fe412e4e-e280-4600-a909-1ce3abce000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a725ab-3218-460e-995d-eacc863cc3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412e4e-e280-4600-a909-1ce3abce0009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66F4CE6-B114-4DF6-A9F1-92B9C22F710E}">
  <ds:schemaRefs>
    <ds:schemaRef ds:uri="http://schemas.microsoft.com/office/2006/documentManagement/types"/>
    <ds:schemaRef ds:uri="http://purl.org/dc/terms/"/>
    <ds:schemaRef ds:uri="http://purl.org/dc/dcmitype/"/>
    <ds:schemaRef ds:uri="http://purl.org/dc/elements/1.1/"/>
    <ds:schemaRef ds:uri="http://www.w3.org/XML/1998/namespace"/>
    <ds:schemaRef ds:uri="http://schemas.openxmlformats.org/package/2006/metadata/core-properties"/>
    <ds:schemaRef ds:uri="96a725ab-3218-460e-995d-eacc863cc37a"/>
    <ds:schemaRef ds:uri="fe412e4e-e280-4600-a909-1ce3abce0009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A75E0442-DB5C-4CE6-B26C-2F5B88FD4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6a725ab-3218-460e-995d-eacc863cc37a"/>
    <ds:schemaRef ds:uri="fe412e4e-e280-4600-a909-1ce3abce000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6641708-CF14-4754-932E-4D6B9ADD15F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Theme_CSOD</Template>
  <TotalTime>892</TotalTime>
  <Words>218</Words>
  <Application>Microsoft Office PowerPoint</Application>
  <PresentationFormat>Widescreen</PresentationFormat>
  <Paragraphs>60</Paragraphs>
  <Slides>13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Cooper Black</vt:lpstr>
      <vt:lpstr>Wingdings</vt:lpstr>
      <vt:lpstr>Theme_CSOD</vt:lpstr>
      <vt:lpstr>The Highlights </vt:lpstr>
      <vt:lpstr>Team Highlights</vt:lpstr>
      <vt:lpstr>Learning Journey  </vt:lpstr>
      <vt:lpstr>PowerPoint Presentation</vt:lpstr>
      <vt:lpstr>PowerPoint Presentation</vt:lpstr>
      <vt:lpstr>Problem</vt:lpstr>
      <vt:lpstr>How do we solve it?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Ravishekhar Gopalan</dc:creator>
  <cp:lastModifiedBy>Aanchal Lohia</cp:lastModifiedBy>
  <cp:revision>57</cp:revision>
  <dcterms:created xsi:type="dcterms:W3CDTF">2021-12-06T14:59:28Z</dcterms:created>
  <dcterms:modified xsi:type="dcterms:W3CDTF">2021-12-15T04:00:01Z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0x010100988359F1BA370241BA373776C0D97966</vt:lpwstr>
  </property>
</Properties>
</file>